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968" y="-120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488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4398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2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011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72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7274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166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839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59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172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1653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3F86B-4797-FB43-964A-D7EAFF23045A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F82A1-3158-6E4F-9F7C-A41343756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90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0263" cy="10688638"/>
          </a:xfrm>
          <a:prstGeom prst="rect">
            <a:avLst/>
          </a:prstGeom>
        </p:spPr>
      </p:pic>
      <p:pic>
        <p:nvPicPr>
          <p:cNvPr id="7" name="図 6" descr="4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404" y="668896"/>
            <a:ext cx="8357616" cy="246888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1940" y="6687194"/>
            <a:ext cx="9372600" cy="3657600"/>
          </a:xfrm>
          <a:prstGeom prst="rect">
            <a:avLst/>
          </a:prstGeom>
        </p:spPr>
      </p:pic>
      <p:pic>
        <p:nvPicPr>
          <p:cNvPr id="2" name="図 1" descr="1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3380"/>
            <a:ext cx="15124113" cy="660406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485" y="4265811"/>
            <a:ext cx="134747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20043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2015-03-02T05:45:35Z</dcterms:created>
  <dcterms:modified xsi:type="dcterms:W3CDTF">2015-03-02T05:49:45Z</dcterms:modified>
</cp:coreProperties>
</file>