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tif" ContentType="image/tiff"/>
  <Default Extension="bin" ContentType="application/vnd.openxmlformats-officedocument.presentationml.printerSettings"/>
  <Default Extension="rels" ContentType="application/vnd.openxmlformats-package.relationships+xml"/>
  <Default Extension="emf" ContentType="image/x-em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</p:sldIdLst>
  <p:sldSz cx="15124113" cy="10688638"/>
  <p:notesSz cx="6858000" cy="9144000"/>
  <p:defaultTextStyle>
    <a:defPPr>
      <a:defRPr lang="ja-JP"/>
    </a:defPPr>
    <a:lvl1pPr marL="0" algn="l" defTabSz="737464" rtl="0" eaLnBrk="1" latinLnBrk="0" hangingPunct="1">
      <a:defRPr kumimoji="1" sz="2900" kern="1200">
        <a:solidFill>
          <a:schemeClr val="tx1"/>
        </a:solidFill>
        <a:latin typeface="+mn-lt"/>
        <a:ea typeface="+mn-ea"/>
        <a:cs typeface="+mn-cs"/>
      </a:defRPr>
    </a:lvl1pPr>
    <a:lvl2pPr marL="737464" algn="l" defTabSz="737464" rtl="0" eaLnBrk="1" latinLnBrk="0" hangingPunct="1">
      <a:defRPr kumimoji="1" sz="2900" kern="1200">
        <a:solidFill>
          <a:schemeClr val="tx1"/>
        </a:solidFill>
        <a:latin typeface="+mn-lt"/>
        <a:ea typeface="+mn-ea"/>
        <a:cs typeface="+mn-cs"/>
      </a:defRPr>
    </a:lvl2pPr>
    <a:lvl3pPr marL="1474927" algn="l" defTabSz="737464" rtl="0" eaLnBrk="1" latinLnBrk="0" hangingPunct="1">
      <a:defRPr kumimoji="1" sz="2900" kern="1200">
        <a:solidFill>
          <a:schemeClr val="tx1"/>
        </a:solidFill>
        <a:latin typeface="+mn-lt"/>
        <a:ea typeface="+mn-ea"/>
        <a:cs typeface="+mn-cs"/>
      </a:defRPr>
    </a:lvl3pPr>
    <a:lvl4pPr marL="2212391" algn="l" defTabSz="737464" rtl="0" eaLnBrk="1" latinLnBrk="0" hangingPunct="1">
      <a:defRPr kumimoji="1" sz="2900" kern="1200">
        <a:solidFill>
          <a:schemeClr val="tx1"/>
        </a:solidFill>
        <a:latin typeface="+mn-lt"/>
        <a:ea typeface="+mn-ea"/>
        <a:cs typeface="+mn-cs"/>
      </a:defRPr>
    </a:lvl4pPr>
    <a:lvl5pPr marL="2949854" algn="l" defTabSz="737464" rtl="0" eaLnBrk="1" latinLnBrk="0" hangingPunct="1">
      <a:defRPr kumimoji="1" sz="2900" kern="1200">
        <a:solidFill>
          <a:schemeClr val="tx1"/>
        </a:solidFill>
        <a:latin typeface="+mn-lt"/>
        <a:ea typeface="+mn-ea"/>
        <a:cs typeface="+mn-cs"/>
      </a:defRPr>
    </a:lvl5pPr>
    <a:lvl6pPr marL="3687318" algn="l" defTabSz="737464" rtl="0" eaLnBrk="1" latinLnBrk="0" hangingPunct="1">
      <a:defRPr kumimoji="1" sz="2900" kern="1200">
        <a:solidFill>
          <a:schemeClr val="tx1"/>
        </a:solidFill>
        <a:latin typeface="+mn-lt"/>
        <a:ea typeface="+mn-ea"/>
        <a:cs typeface="+mn-cs"/>
      </a:defRPr>
    </a:lvl6pPr>
    <a:lvl7pPr marL="4424782" algn="l" defTabSz="737464" rtl="0" eaLnBrk="1" latinLnBrk="0" hangingPunct="1">
      <a:defRPr kumimoji="1" sz="2900" kern="1200">
        <a:solidFill>
          <a:schemeClr val="tx1"/>
        </a:solidFill>
        <a:latin typeface="+mn-lt"/>
        <a:ea typeface="+mn-ea"/>
        <a:cs typeface="+mn-cs"/>
      </a:defRPr>
    </a:lvl7pPr>
    <a:lvl8pPr marL="5162245" algn="l" defTabSz="737464" rtl="0" eaLnBrk="1" latinLnBrk="0" hangingPunct="1">
      <a:defRPr kumimoji="1" sz="2900" kern="1200">
        <a:solidFill>
          <a:schemeClr val="tx1"/>
        </a:solidFill>
        <a:latin typeface="+mn-lt"/>
        <a:ea typeface="+mn-ea"/>
        <a:cs typeface="+mn-cs"/>
      </a:defRPr>
    </a:lvl8pPr>
    <a:lvl9pPr marL="5899709" algn="l" defTabSz="737464" rtl="0" eaLnBrk="1" latinLnBrk="0" hangingPunct="1">
      <a:defRPr kumimoji="1" sz="29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89" d="100"/>
          <a:sy n="89" d="100"/>
        </p:scale>
        <p:origin x="-1928" y="-104"/>
      </p:cViewPr>
      <p:guideLst>
        <p:guide orient="horz" pos="3367"/>
        <p:guide pos="4764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interSettings" Target="printerSettings/printerSettings1.bin"/><Relationship Id="rId4" Type="http://schemas.openxmlformats.org/officeDocument/2006/relationships/presProps" Target="presProps.xml"/><Relationship Id="rId5" Type="http://schemas.openxmlformats.org/officeDocument/2006/relationships/viewProps" Target="viewProps.xml"/><Relationship Id="rId6" Type="http://schemas.openxmlformats.org/officeDocument/2006/relationships/theme" Target="theme/theme1.xml"/><Relationship Id="rId7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1134309" y="3320407"/>
            <a:ext cx="12855496" cy="2291129"/>
          </a:xfrm>
        </p:spPr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2268617" y="6056895"/>
            <a:ext cx="10586879" cy="2731541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73746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47492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22123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9498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68731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44247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516224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8997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マスター サブタイトルの書式設定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2B95CE-518C-2E42-9575-8CF8FBAC04D9}" type="datetimeFigureOut">
              <a:rPr kumimoji="1" lang="ja-JP" altLang="en-US" smtClean="0"/>
              <a:t>15/02/24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C0B18-E976-9845-AF71-470DE833577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994067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2B95CE-518C-2E42-9575-8CF8FBAC04D9}" type="datetimeFigureOut">
              <a:rPr kumimoji="1" lang="ja-JP" altLang="en-US" smtClean="0"/>
              <a:t>15/02/24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C0B18-E976-9845-AF71-470DE833577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322397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18138434" y="668040"/>
            <a:ext cx="5626906" cy="14214405"/>
          </a:xfrm>
        </p:spPr>
        <p:txBody>
          <a:bodyPr vert="eaVert"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1249840" y="668040"/>
            <a:ext cx="16636524" cy="1421440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2B95CE-518C-2E42-9575-8CF8FBAC04D9}" type="datetimeFigureOut">
              <a:rPr kumimoji="1" lang="ja-JP" altLang="en-US" smtClean="0"/>
              <a:t>15/02/24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C0B18-E976-9845-AF71-470DE833577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299208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2B95CE-518C-2E42-9575-8CF8FBAC04D9}" type="datetimeFigureOut">
              <a:rPr kumimoji="1" lang="ja-JP" altLang="en-US" smtClean="0"/>
              <a:t>15/02/24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C0B18-E976-9845-AF71-470DE833577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099067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194701" y="6868441"/>
            <a:ext cx="12855496" cy="2122882"/>
          </a:xfrm>
        </p:spPr>
        <p:txBody>
          <a:bodyPr anchor="t"/>
          <a:lstStyle>
            <a:lvl1pPr algn="l">
              <a:defRPr sz="6500" b="1" cap="all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1194701" y="4530301"/>
            <a:ext cx="12855496" cy="2338139"/>
          </a:xfrm>
        </p:spPr>
        <p:txBody>
          <a:bodyPr anchor="b"/>
          <a:lstStyle>
            <a:lvl1pPr marL="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1pPr>
            <a:lvl2pPr marL="737464" indent="0">
              <a:buNone/>
              <a:defRPr sz="2900">
                <a:solidFill>
                  <a:schemeClr val="tx1">
                    <a:tint val="75000"/>
                  </a:schemeClr>
                </a:solidFill>
              </a:defRPr>
            </a:lvl2pPr>
            <a:lvl3pPr marL="1474927" indent="0">
              <a:buNone/>
              <a:defRPr sz="2600">
                <a:solidFill>
                  <a:schemeClr val="tx1">
                    <a:tint val="75000"/>
                  </a:schemeClr>
                </a:solidFill>
              </a:defRPr>
            </a:lvl3pPr>
            <a:lvl4pPr marL="2212391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4pPr>
            <a:lvl5pPr marL="2949854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5pPr>
            <a:lvl6pPr marL="3687318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6pPr>
            <a:lvl7pPr marL="4424782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7pPr>
            <a:lvl8pPr marL="5162245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8pPr>
            <a:lvl9pPr marL="5899709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2B95CE-518C-2E42-9575-8CF8FBAC04D9}" type="datetimeFigureOut">
              <a:rPr kumimoji="1" lang="ja-JP" altLang="en-US" smtClean="0"/>
              <a:t>15/02/24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C0B18-E976-9845-AF71-470DE833577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472676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1249841" y="3887003"/>
            <a:ext cx="11130403" cy="10995441"/>
          </a:xfrm>
        </p:spPr>
        <p:txBody>
          <a:bodyPr/>
          <a:lstStyle>
            <a:lvl1pPr>
              <a:defRPr sz="4500"/>
            </a:lvl1pPr>
            <a:lvl2pPr>
              <a:defRPr sz="3900"/>
            </a:lvl2pPr>
            <a:lvl3pPr>
              <a:defRPr sz="32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12632311" y="3887003"/>
            <a:ext cx="11133028" cy="10995441"/>
          </a:xfrm>
        </p:spPr>
        <p:txBody>
          <a:bodyPr/>
          <a:lstStyle>
            <a:lvl1pPr>
              <a:defRPr sz="4500"/>
            </a:lvl1pPr>
            <a:lvl2pPr>
              <a:defRPr sz="3900"/>
            </a:lvl2pPr>
            <a:lvl3pPr>
              <a:defRPr sz="32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2B95CE-518C-2E42-9575-8CF8FBAC04D9}" type="datetimeFigureOut">
              <a:rPr kumimoji="1" lang="ja-JP" altLang="en-US" smtClean="0"/>
              <a:t>15/02/24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C0B18-E976-9845-AF71-470DE833577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894800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56206" y="428041"/>
            <a:ext cx="13611702" cy="1781440"/>
          </a:xfrm>
        </p:spPr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56206" y="2392573"/>
            <a:ext cx="6682443" cy="997111"/>
          </a:xfrm>
        </p:spPr>
        <p:txBody>
          <a:bodyPr anchor="b"/>
          <a:lstStyle>
            <a:lvl1pPr marL="0" indent="0">
              <a:buNone/>
              <a:defRPr sz="3900" b="1"/>
            </a:lvl1pPr>
            <a:lvl2pPr marL="737464" indent="0">
              <a:buNone/>
              <a:defRPr sz="3200" b="1"/>
            </a:lvl2pPr>
            <a:lvl3pPr marL="1474927" indent="0">
              <a:buNone/>
              <a:defRPr sz="2900" b="1"/>
            </a:lvl3pPr>
            <a:lvl4pPr marL="2212391" indent="0">
              <a:buNone/>
              <a:defRPr sz="2600" b="1"/>
            </a:lvl4pPr>
            <a:lvl5pPr marL="2949854" indent="0">
              <a:buNone/>
              <a:defRPr sz="2600" b="1"/>
            </a:lvl5pPr>
            <a:lvl6pPr marL="3687318" indent="0">
              <a:buNone/>
              <a:defRPr sz="2600" b="1"/>
            </a:lvl6pPr>
            <a:lvl7pPr marL="4424782" indent="0">
              <a:buNone/>
              <a:defRPr sz="2600" b="1"/>
            </a:lvl7pPr>
            <a:lvl8pPr marL="5162245" indent="0">
              <a:buNone/>
              <a:defRPr sz="2600" b="1"/>
            </a:lvl8pPr>
            <a:lvl9pPr marL="5899709" indent="0">
              <a:buNone/>
              <a:defRPr sz="2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756206" y="3389684"/>
            <a:ext cx="6682443" cy="6158339"/>
          </a:xfrm>
        </p:spPr>
        <p:txBody>
          <a:bodyPr/>
          <a:lstStyle>
            <a:lvl1pPr>
              <a:defRPr sz="3900"/>
            </a:lvl1pPr>
            <a:lvl2pPr>
              <a:defRPr sz="3200"/>
            </a:lvl2pPr>
            <a:lvl3pPr>
              <a:defRPr sz="2900"/>
            </a:lvl3pPr>
            <a:lvl4pPr>
              <a:defRPr sz="2600"/>
            </a:lvl4pPr>
            <a:lvl5pPr>
              <a:defRPr sz="2600"/>
            </a:lvl5pPr>
            <a:lvl6pPr>
              <a:defRPr sz="2600"/>
            </a:lvl6pPr>
            <a:lvl7pPr>
              <a:defRPr sz="2600"/>
            </a:lvl7pPr>
            <a:lvl8pPr>
              <a:defRPr sz="2600"/>
            </a:lvl8pPr>
            <a:lvl9pPr>
              <a:defRPr sz="2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7682840" y="2392573"/>
            <a:ext cx="6685068" cy="997111"/>
          </a:xfrm>
        </p:spPr>
        <p:txBody>
          <a:bodyPr anchor="b"/>
          <a:lstStyle>
            <a:lvl1pPr marL="0" indent="0">
              <a:buNone/>
              <a:defRPr sz="3900" b="1"/>
            </a:lvl1pPr>
            <a:lvl2pPr marL="737464" indent="0">
              <a:buNone/>
              <a:defRPr sz="3200" b="1"/>
            </a:lvl2pPr>
            <a:lvl3pPr marL="1474927" indent="0">
              <a:buNone/>
              <a:defRPr sz="2900" b="1"/>
            </a:lvl3pPr>
            <a:lvl4pPr marL="2212391" indent="0">
              <a:buNone/>
              <a:defRPr sz="2600" b="1"/>
            </a:lvl4pPr>
            <a:lvl5pPr marL="2949854" indent="0">
              <a:buNone/>
              <a:defRPr sz="2600" b="1"/>
            </a:lvl5pPr>
            <a:lvl6pPr marL="3687318" indent="0">
              <a:buNone/>
              <a:defRPr sz="2600" b="1"/>
            </a:lvl6pPr>
            <a:lvl7pPr marL="4424782" indent="0">
              <a:buNone/>
              <a:defRPr sz="2600" b="1"/>
            </a:lvl7pPr>
            <a:lvl8pPr marL="5162245" indent="0">
              <a:buNone/>
              <a:defRPr sz="2600" b="1"/>
            </a:lvl8pPr>
            <a:lvl9pPr marL="5899709" indent="0">
              <a:buNone/>
              <a:defRPr sz="2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7682840" y="3389684"/>
            <a:ext cx="6685068" cy="6158339"/>
          </a:xfrm>
        </p:spPr>
        <p:txBody>
          <a:bodyPr/>
          <a:lstStyle>
            <a:lvl1pPr>
              <a:defRPr sz="3900"/>
            </a:lvl1pPr>
            <a:lvl2pPr>
              <a:defRPr sz="3200"/>
            </a:lvl2pPr>
            <a:lvl3pPr>
              <a:defRPr sz="2900"/>
            </a:lvl3pPr>
            <a:lvl4pPr>
              <a:defRPr sz="2600"/>
            </a:lvl4pPr>
            <a:lvl5pPr>
              <a:defRPr sz="2600"/>
            </a:lvl5pPr>
            <a:lvl6pPr>
              <a:defRPr sz="2600"/>
            </a:lvl6pPr>
            <a:lvl7pPr>
              <a:defRPr sz="2600"/>
            </a:lvl7pPr>
            <a:lvl8pPr>
              <a:defRPr sz="2600"/>
            </a:lvl8pPr>
            <a:lvl9pPr>
              <a:defRPr sz="2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2B95CE-518C-2E42-9575-8CF8FBAC04D9}" type="datetimeFigureOut">
              <a:rPr kumimoji="1" lang="ja-JP" altLang="en-US" smtClean="0"/>
              <a:t>15/02/24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C0B18-E976-9845-AF71-470DE833577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982914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2B95CE-518C-2E42-9575-8CF8FBAC04D9}" type="datetimeFigureOut">
              <a:rPr kumimoji="1" lang="ja-JP" altLang="en-US" smtClean="0"/>
              <a:t>15/02/24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C0B18-E976-9845-AF71-470DE833577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292599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2B95CE-518C-2E42-9575-8CF8FBAC04D9}" type="datetimeFigureOut">
              <a:rPr kumimoji="1" lang="ja-JP" altLang="en-US" smtClean="0"/>
              <a:t>15/02/24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C0B18-E976-9845-AF71-470DE833577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809376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56206" y="425566"/>
            <a:ext cx="4975729" cy="1811130"/>
          </a:xfrm>
        </p:spPr>
        <p:txBody>
          <a:bodyPr anchor="b"/>
          <a:lstStyle>
            <a:lvl1pPr algn="l">
              <a:defRPr sz="32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5913108" y="425567"/>
            <a:ext cx="8454799" cy="9122456"/>
          </a:xfrm>
        </p:spPr>
        <p:txBody>
          <a:bodyPr/>
          <a:lstStyle>
            <a:lvl1pPr>
              <a:defRPr sz="5200"/>
            </a:lvl1pPr>
            <a:lvl2pPr>
              <a:defRPr sz="4500"/>
            </a:lvl2pPr>
            <a:lvl3pPr>
              <a:defRPr sz="3900"/>
            </a:lvl3pPr>
            <a:lvl4pPr>
              <a:defRPr sz="3200"/>
            </a:lvl4pPr>
            <a:lvl5pPr>
              <a:defRPr sz="3200"/>
            </a:lvl5pPr>
            <a:lvl6pPr>
              <a:defRPr sz="3200"/>
            </a:lvl6pPr>
            <a:lvl7pPr>
              <a:defRPr sz="3200"/>
            </a:lvl7pPr>
            <a:lvl8pPr>
              <a:defRPr sz="3200"/>
            </a:lvl8pPr>
            <a:lvl9pPr>
              <a:defRPr sz="32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756206" y="2236697"/>
            <a:ext cx="4975729" cy="7311326"/>
          </a:xfrm>
        </p:spPr>
        <p:txBody>
          <a:bodyPr/>
          <a:lstStyle>
            <a:lvl1pPr marL="0" indent="0">
              <a:buNone/>
              <a:defRPr sz="2300"/>
            </a:lvl1pPr>
            <a:lvl2pPr marL="737464" indent="0">
              <a:buNone/>
              <a:defRPr sz="1900"/>
            </a:lvl2pPr>
            <a:lvl3pPr marL="1474927" indent="0">
              <a:buNone/>
              <a:defRPr sz="1600"/>
            </a:lvl3pPr>
            <a:lvl4pPr marL="2212391" indent="0">
              <a:buNone/>
              <a:defRPr sz="1500"/>
            </a:lvl4pPr>
            <a:lvl5pPr marL="2949854" indent="0">
              <a:buNone/>
              <a:defRPr sz="1500"/>
            </a:lvl5pPr>
            <a:lvl6pPr marL="3687318" indent="0">
              <a:buNone/>
              <a:defRPr sz="1500"/>
            </a:lvl6pPr>
            <a:lvl7pPr marL="4424782" indent="0">
              <a:buNone/>
              <a:defRPr sz="1500"/>
            </a:lvl7pPr>
            <a:lvl8pPr marL="5162245" indent="0">
              <a:buNone/>
              <a:defRPr sz="1500"/>
            </a:lvl8pPr>
            <a:lvl9pPr marL="5899709" indent="0">
              <a:buNone/>
              <a:defRPr sz="15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2B95CE-518C-2E42-9575-8CF8FBAC04D9}" type="datetimeFigureOut">
              <a:rPr kumimoji="1" lang="ja-JP" altLang="en-US" smtClean="0"/>
              <a:t>15/02/24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C0B18-E976-9845-AF71-470DE833577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136938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964432" y="7482047"/>
            <a:ext cx="9074468" cy="883298"/>
          </a:xfrm>
        </p:spPr>
        <p:txBody>
          <a:bodyPr anchor="b"/>
          <a:lstStyle>
            <a:lvl1pPr algn="l">
              <a:defRPr sz="32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2964432" y="955049"/>
            <a:ext cx="9074468" cy="6413183"/>
          </a:xfrm>
        </p:spPr>
        <p:txBody>
          <a:bodyPr/>
          <a:lstStyle>
            <a:lvl1pPr marL="0" indent="0">
              <a:buNone/>
              <a:defRPr sz="5200"/>
            </a:lvl1pPr>
            <a:lvl2pPr marL="737464" indent="0">
              <a:buNone/>
              <a:defRPr sz="4500"/>
            </a:lvl2pPr>
            <a:lvl3pPr marL="1474927" indent="0">
              <a:buNone/>
              <a:defRPr sz="3900"/>
            </a:lvl3pPr>
            <a:lvl4pPr marL="2212391" indent="0">
              <a:buNone/>
              <a:defRPr sz="3200"/>
            </a:lvl4pPr>
            <a:lvl5pPr marL="2949854" indent="0">
              <a:buNone/>
              <a:defRPr sz="3200"/>
            </a:lvl5pPr>
            <a:lvl6pPr marL="3687318" indent="0">
              <a:buNone/>
              <a:defRPr sz="3200"/>
            </a:lvl6pPr>
            <a:lvl7pPr marL="4424782" indent="0">
              <a:buNone/>
              <a:defRPr sz="3200"/>
            </a:lvl7pPr>
            <a:lvl8pPr marL="5162245" indent="0">
              <a:buNone/>
              <a:defRPr sz="3200"/>
            </a:lvl8pPr>
            <a:lvl9pPr marL="5899709" indent="0">
              <a:buNone/>
              <a:defRPr sz="32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2964432" y="8365344"/>
            <a:ext cx="9074468" cy="1254430"/>
          </a:xfrm>
        </p:spPr>
        <p:txBody>
          <a:bodyPr/>
          <a:lstStyle>
            <a:lvl1pPr marL="0" indent="0">
              <a:buNone/>
              <a:defRPr sz="2300"/>
            </a:lvl1pPr>
            <a:lvl2pPr marL="737464" indent="0">
              <a:buNone/>
              <a:defRPr sz="1900"/>
            </a:lvl2pPr>
            <a:lvl3pPr marL="1474927" indent="0">
              <a:buNone/>
              <a:defRPr sz="1600"/>
            </a:lvl3pPr>
            <a:lvl4pPr marL="2212391" indent="0">
              <a:buNone/>
              <a:defRPr sz="1500"/>
            </a:lvl4pPr>
            <a:lvl5pPr marL="2949854" indent="0">
              <a:buNone/>
              <a:defRPr sz="1500"/>
            </a:lvl5pPr>
            <a:lvl6pPr marL="3687318" indent="0">
              <a:buNone/>
              <a:defRPr sz="1500"/>
            </a:lvl6pPr>
            <a:lvl7pPr marL="4424782" indent="0">
              <a:buNone/>
              <a:defRPr sz="1500"/>
            </a:lvl7pPr>
            <a:lvl8pPr marL="5162245" indent="0">
              <a:buNone/>
              <a:defRPr sz="1500"/>
            </a:lvl8pPr>
            <a:lvl9pPr marL="5899709" indent="0">
              <a:buNone/>
              <a:defRPr sz="15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2B95CE-518C-2E42-9575-8CF8FBAC04D9}" type="datetimeFigureOut">
              <a:rPr kumimoji="1" lang="ja-JP" altLang="en-US" smtClean="0"/>
              <a:t>15/02/24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C0B18-E976-9845-AF71-470DE833577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47206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756206" y="428041"/>
            <a:ext cx="13611702" cy="1781440"/>
          </a:xfrm>
          <a:prstGeom prst="rect">
            <a:avLst/>
          </a:prstGeom>
        </p:spPr>
        <p:txBody>
          <a:bodyPr vert="horz" lIns="147493" tIns="73746" rIns="147493" bIns="73746" rtlCol="0" anchor="ctr">
            <a:normAutofit/>
          </a:bodyPr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56206" y="2494016"/>
            <a:ext cx="13611702" cy="7054007"/>
          </a:xfrm>
          <a:prstGeom prst="rect">
            <a:avLst/>
          </a:prstGeom>
        </p:spPr>
        <p:txBody>
          <a:bodyPr vert="horz" lIns="147493" tIns="73746" rIns="147493" bIns="73746" rtlCol="0">
            <a:normAutofit/>
          </a:bodyPr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756206" y="9906785"/>
            <a:ext cx="3528960" cy="569071"/>
          </a:xfrm>
          <a:prstGeom prst="rect">
            <a:avLst/>
          </a:prstGeom>
        </p:spPr>
        <p:txBody>
          <a:bodyPr vert="horz" lIns="147493" tIns="73746" rIns="147493" bIns="73746" rtlCol="0" anchor="ctr"/>
          <a:lstStyle>
            <a:lvl1pPr algn="l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A2B95CE-518C-2E42-9575-8CF8FBAC04D9}" type="datetimeFigureOut">
              <a:rPr kumimoji="1" lang="ja-JP" altLang="en-US" smtClean="0"/>
              <a:t>15/02/24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5167406" y="9906785"/>
            <a:ext cx="4789302" cy="569071"/>
          </a:xfrm>
          <a:prstGeom prst="rect">
            <a:avLst/>
          </a:prstGeom>
        </p:spPr>
        <p:txBody>
          <a:bodyPr vert="horz" lIns="147493" tIns="73746" rIns="147493" bIns="73746" rtlCol="0" anchor="ctr"/>
          <a:lstStyle>
            <a:lvl1pPr algn="ctr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10838948" y="9906785"/>
            <a:ext cx="3528960" cy="569071"/>
          </a:xfrm>
          <a:prstGeom prst="rect">
            <a:avLst/>
          </a:prstGeom>
        </p:spPr>
        <p:txBody>
          <a:bodyPr vert="horz" lIns="147493" tIns="73746" rIns="147493" bIns="73746" rtlCol="0" anchor="ctr"/>
          <a:lstStyle>
            <a:lvl1pPr algn="r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8C0B18-E976-9845-AF71-470DE833577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312175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737464" rtl="0" eaLnBrk="1" latinLnBrk="0" hangingPunct="1">
        <a:spcBef>
          <a:spcPct val="0"/>
        </a:spcBef>
        <a:buNone/>
        <a:defRPr kumimoji="1" sz="71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553098" indent="-553098" algn="l" defTabSz="737464" rtl="0" eaLnBrk="1" latinLnBrk="0" hangingPunct="1">
        <a:spcBef>
          <a:spcPct val="20000"/>
        </a:spcBef>
        <a:buFont typeface="Arial"/>
        <a:buChar char="•"/>
        <a:defRPr kumimoji="1" sz="5200" kern="1200">
          <a:solidFill>
            <a:schemeClr val="tx1"/>
          </a:solidFill>
          <a:latin typeface="+mn-lt"/>
          <a:ea typeface="+mn-ea"/>
          <a:cs typeface="+mn-cs"/>
        </a:defRPr>
      </a:lvl1pPr>
      <a:lvl2pPr marL="1198378" indent="-460915" algn="l" defTabSz="737464" rtl="0" eaLnBrk="1" latinLnBrk="0" hangingPunct="1">
        <a:spcBef>
          <a:spcPct val="20000"/>
        </a:spcBef>
        <a:buFont typeface="Arial"/>
        <a:buChar char="–"/>
        <a:defRPr kumimoji="1" sz="4500" kern="1200">
          <a:solidFill>
            <a:schemeClr val="tx1"/>
          </a:solidFill>
          <a:latin typeface="+mn-lt"/>
          <a:ea typeface="+mn-ea"/>
          <a:cs typeface="+mn-cs"/>
        </a:defRPr>
      </a:lvl2pPr>
      <a:lvl3pPr marL="1843659" indent="-368732" algn="l" defTabSz="737464" rtl="0" eaLnBrk="1" latinLnBrk="0" hangingPunct="1">
        <a:spcBef>
          <a:spcPct val="20000"/>
        </a:spcBef>
        <a:buFont typeface="Arial"/>
        <a:buChar char="•"/>
        <a:defRPr kumimoji="1" sz="3900" kern="1200">
          <a:solidFill>
            <a:schemeClr val="tx1"/>
          </a:solidFill>
          <a:latin typeface="+mn-lt"/>
          <a:ea typeface="+mn-ea"/>
          <a:cs typeface="+mn-cs"/>
        </a:defRPr>
      </a:lvl3pPr>
      <a:lvl4pPr marL="2581123" indent="-368732" algn="l" defTabSz="737464" rtl="0" eaLnBrk="1" latinLnBrk="0" hangingPunct="1">
        <a:spcBef>
          <a:spcPct val="20000"/>
        </a:spcBef>
        <a:buFont typeface="Arial"/>
        <a:buChar char="–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4pPr>
      <a:lvl5pPr marL="3318586" indent="-368732" algn="l" defTabSz="737464" rtl="0" eaLnBrk="1" latinLnBrk="0" hangingPunct="1">
        <a:spcBef>
          <a:spcPct val="20000"/>
        </a:spcBef>
        <a:buFont typeface="Arial"/>
        <a:buChar char="»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5pPr>
      <a:lvl6pPr marL="4056050" indent="-368732" algn="l" defTabSz="737464" rtl="0" eaLnBrk="1" latinLnBrk="0" hangingPunct="1">
        <a:spcBef>
          <a:spcPct val="20000"/>
        </a:spcBef>
        <a:buFont typeface="Arial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6pPr>
      <a:lvl7pPr marL="4793513" indent="-368732" algn="l" defTabSz="737464" rtl="0" eaLnBrk="1" latinLnBrk="0" hangingPunct="1">
        <a:spcBef>
          <a:spcPct val="20000"/>
        </a:spcBef>
        <a:buFont typeface="Arial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7pPr>
      <a:lvl8pPr marL="5530977" indent="-368732" algn="l" defTabSz="737464" rtl="0" eaLnBrk="1" latinLnBrk="0" hangingPunct="1">
        <a:spcBef>
          <a:spcPct val="20000"/>
        </a:spcBef>
        <a:buFont typeface="Arial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8pPr>
      <a:lvl9pPr marL="6268441" indent="-368732" algn="l" defTabSz="737464" rtl="0" eaLnBrk="1" latinLnBrk="0" hangingPunct="1">
        <a:spcBef>
          <a:spcPct val="20000"/>
        </a:spcBef>
        <a:buFont typeface="Arial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737464" rtl="0" eaLnBrk="1" latinLnBrk="0" hangingPunct="1">
        <a:defRPr kumimoji="1"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737464" algn="l" defTabSz="737464" rtl="0" eaLnBrk="1" latinLnBrk="0" hangingPunct="1">
        <a:defRPr kumimoji="1" sz="2900" kern="1200">
          <a:solidFill>
            <a:schemeClr val="tx1"/>
          </a:solidFill>
          <a:latin typeface="+mn-lt"/>
          <a:ea typeface="+mn-ea"/>
          <a:cs typeface="+mn-cs"/>
        </a:defRPr>
      </a:lvl2pPr>
      <a:lvl3pPr marL="1474927" algn="l" defTabSz="737464" rtl="0" eaLnBrk="1" latinLnBrk="0" hangingPunct="1">
        <a:defRPr kumimoji="1" sz="2900" kern="1200">
          <a:solidFill>
            <a:schemeClr val="tx1"/>
          </a:solidFill>
          <a:latin typeface="+mn-lt"/>
          <a:ea typeface="+mn-ea"/>
          <a:cs typeface="+mn-cs"/>
        </a:defRPr>
      </a:lvl3pPr>
      <a:lvl4pPr marL="2212391" algn="l" defTabSz="737464" rtl="0" eaLnBrk="1" latinLnBrk="0" hangingPunct="1">
        <a:defRPr kumimoji="1" sz="2900" kern="1200">
          <a:solidFill>
            <a:schemeClr val="tx1"/>
          </a:solidFill>
          <a:latin typeface="+mn-lt"/>
          <a:ea typeface="+mn-ea"/>
          <a:cs typeface="+mn-cs"/>
        </a:defRPr>
      </a:lvl4pPr>
      <a:lvl5pPr marL="2949854" algn="l" defTabSz="737464" rtl="0" eaLnBrk="1" latinLnBrk="0" hangingPunct="1">
        <a:defRPr kumimoji="1" sz="2900" kern="1200">
          <a:solidFill>
            <a:schemeClr val="tx1"/>
          </a:solidFill>
          <a:latin typeface="+mn-lt"/>
          <a:ea typeface="+mn-ea"/>
          <a:cs typeface="+mn-cs"/>
        </a:defRPr>
      </a:lvl5pPr>
      <a:lvl6pPr marL="3687318" algn="l" defTabSz="737464" rtl="0" eaLnBrk="1" latinLnBrk="0" hangingPunct="1">
        <a:defRPr kumimoji="1" sz="2900" kern="1200">
          <a:solidFill>
            <a:schemeClr val="tx1"/>
          </a:solidFill>
          <a:latin typeface="+mn-lt"/>
          <a:ea typeface="+mn-ea"/>
          <a:cs typeface="+mn-cs"/>
        </a:defRPr>
      </a:lvl6pPr>
      <a:lvl7pPr marL="4424782" algn="l" defTabSz="737464" rtl="0" eaLnBrk="1" latinLnBrk="0" hangingPunct="1">
        <a:defRPr kumimoji="1" sz="2900" kern="1200">
          <a:solidFill>
            <a:schemeClr val="tx1"/>
          </a:solidFill>
          <a:latin typeface="+mn-lt"/>
          <a:ea typeface="+mn-ea"/>
          <a:cs typeface="+mn-cs"/>
        </a:defRPr>
      </a:lvl7pPr>
      <a:lvl8pPr marL="5162245" algn="l" defTabSz="737464" rtl="0" eaLnBrk="1" latinLnBrk="0" hangingPunct="1">
        <a:defRPr kumimoji="1" sz="2900" kern="1200">
          <a:solidFill>
            <a:schemeClr val="tx1"/>
          </a:solidFill>
          <a:latin typeface="+mn-lt"/>
          <a:ea typeface="+mn-ea"/>
          <a:cs typeface="+mn-cs"/>
        </a:defRPr>
      </a:lvl8pPr>
      <a:lvl9pPr marL="5899709" algn="l" defTabSz="737464" rtl="0" eaLnBrk="1" latinLnBrk="0" hangingPunct="1">
        <a:defRPr kumimoji="1" sz="2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tif"/><Relationship Id="rId3" Type="http://schemas.openxmlformats.org/officeDocument/2006/relationships/image" Target="../media/image2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pic>
        <p:nvPicPr>
          <p:cNvPr id="4" name="図 3" descr="1.ti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5111051" cy="10688638"/>
          </a:xfrm>
          <a:prstGeom prst="rect">
            <a:avLst/>
          </a:prstGeom>
        </p:spPr>
      </p:pic>
      <p:pic>
        <p:nvPicPr>
          <p:cNvPr id="5" name="図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7550" y="530021"/>
            <a:ext cx="12420600" cy="1943100"/>
          </a:xfrm>
          <a:prstGeom prst="rect">
            <a:avLst/>
          </a:prstGeom>
        </p:spPr>
      </p:pic>
      <p:sp>
        <p:nvSpPr>
          <p:cNvPr id="7" name="正方形/長方形 6"/>
          <p:cNvSpPr/>
          <p:nvPr/>
        </p:nvSpPr>
        <p:spPr>
          <a:xfrm>
            <a:off x="2096547" y="650350"/>
            <a:ext cx="4562868" cy="16312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ja-JP" altLang="en-US" sz="10000" dirty="0" smtClean="0">
                <a:solidFill>
                  <a:schemeClr val="bg1"/>
                </a:solidFill>
              </a:rPr>
              <a:t>リビング</a:t>
            </a:r>
            <a:endParaRPr lang="ja-JP" altLang="en-US" sz="10000" dirty="0">
              <a:solidFill>
                <a:schemeClr val="bg1"/>
              </a:solidFill>
            </a:endParaRPr>
          </a:p>
        </p:txBody>
      </p:sp>
      <p:sp>
        <p:nvSpPr>
          <p:cNvPr id="8" name="正方形/長方形 7"/>
          <p:cNvSpPr/>
          <p:nvPr/>
        </p:nvSpPr>
        <p:spPr>
          <a:xfrm>
            <a:off x="7881918" y="650350"/>
            <a:ext cx="5331808" cy="16312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ja-JP" altLang="en-US" sz="10000" dirty="0" smtClean="0"/>
              <a:t>洋室</a:t>
            </a:r>
            <a:r>
              <a:rPr lang="en-US" altLang="ja-JP" sz="10000" dirty="0" smtClean="0"/>
              <a:t>10</a:t>
            </a:r>
            <a:r>
              <a:rPr lang="ja-JP" altLang="en-US" sz="10000" dirty="0" smtClean="0"/>
              <a:t>畳</a:t>
            </a:r>
            <a:endParaRPr lang="ja-JP" altLang="en-US" sz="10000" dirty="0"/>
          </a:p>
        </p:txBody>
      </p:sp>
    </p:spTree>
    <p:extLst>
      <p:ext uri="{BB962C8B-B14F-4D97-AF65-F5344CB8AC3E}">
        <p14:creationId xmlns:p14="http://schemas.microsoft.com/office/powerpoint/2010/main" val="3843305459"/>
      </p:ext>
    </p:extLst>
  </p:cSld>
  <p:clrMapOvr>
    <a:masterClrMapping/>
  </p:clrMapOvr>
</p:sld>
</file>

<file path=ppt/theme/theme1.xml><?xml version="1.0" encoding="utf-8"?>
<a:theme xmlns:a="http://schemas.openxmlformats.org/drawingml/2006/main" name="ホワイ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4</Words>
  <Application>Microsoft Macintosh PowerPoint</Application>
  <PresentationFormat>ユーザー設定</PresentationFormat>
  <Paragraphs>2</Paragraphs>
  <Slides>1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2" baseType="lpstr">
      <vt:lpstr>ホワイト</vt:lpstr>
      <vt:lpstr>PowerPoint プレゼンテーション</vt:lpstr>
    </vt:vector>
  </TitlesOfParts>
  <Company>Vision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佐藤 隆人</dc:creator>
  <cp:lastModifiedBy>佐藤 隆人</cp:lastModifiedBy>
  <cp:revision>1</cp:revision>
  <dcterms:created xsi:type="dcterms:W3CDTF">2015-02-24T06:19:03Z</dcterms:created>
  <dcterms:modified xsi:type="dcterms:W3CDTF">2015-02-24T06:21:22Z</dcterms:modified>
</cp:coreProperties>
</file>