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562850" cy="10688638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67">
          <p15:clr>
            <a:srgbClr val="A4A3A4"/>
          </p15:clr>
        </p15:guide>
        <p15:guide id="2" pos="23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3" d="100"/>
          <a:sy n="53" d="100"/>
        </p:scale>
        <p:origin x="1920" y="24"/>
      </p:cViewPr>
      <p:guideLst>
        <p:guide orient="horz" pos="3367"/>
        <p:guide pos="23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67214" y="3320407"/>
            <a:ext cx="6428423" cy="2291129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34428" y="6056895"/>
            <a:ext cx="5293995" cy="273154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4122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63416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535084" y="668040"/>
            <a:ext cx="1407530" cy="1421440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12493" y="668040"/>
            <a:ext cx="4096544" cy="1421440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55096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56441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97413" y="6868441"/>
            <a:ext cx="6428423" cy="212288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97413" y="4530301"/>
            <a:ext cx="6428423" cy="23381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0503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12493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190577" y="3887003"/>
            <a:ext cx="2752037" cy="1099544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4784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392573"/>
            <a:ext cx="3341572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8143" y="3389684"/>
            <a:ext cx="3341572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841823" y="2392573"/>
            <a:ext cx="3342885" cy="99711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841823" y="3389684"/>
            <a:ext cx="3342885" cy="61583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41573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2888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5189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78143" y="425566"/>
            <a:ext cx="2488126" cy="18111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56864" y="425567"/>
            <a:ext cx="4227843" cy="912245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78143" y="2236697"/>
            <a:ext cx="2488126" cy="73113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0838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82372" y="7482047"/>
            <a:ext cx="4537710" cy="8832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482372" y="955049"/>
            <a:ext cx="4537710" cy="641318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482372" y="8365344"/>
            <a:ext cx="4537710" cy="125443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375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78143" y="428041"/>
            <a:ext cx="6806565" cy="17814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78143" y="2494016"/>
            <a:ext cx="6806565" cy="7054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781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6C4BE-19D1-FB43-830A-6E4CD32D1B2A}" type="datetimeFigureOut">
              <a:rPr kumimoji="1" lang="ja-JP" altLang="en-US" smtClean="0"/>
              <a:t>2025/10/2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583974" y="9906785"/>
            <a:ext cx="2394903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420043" y="9906785"/>
            <a:ext cx="1764665" cy="5690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A2796-93FB-1846-9AF7-85F7C8950F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5413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図 3" descr="2015.1_toshibatec_pop_c_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552944" cy="10684764"/>
          </a:xfrm>
          <a:prstGeom prst="rect">
            <a:avLst/>
          </a:prstGeom>
        </p:spPr>
      </p:pic>
      <p:pic>
        <p:nvPicPr>
          <p:cNvPr id="5" name="図 4" descr="1.psd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194238"/>
            <a:ext cx="7164324" cy="2592324"/>
          </a:xfrm>
          <a:prstGeom prst="rect">
            <a:avLst/>
          </a:prstGeom>
        </p:spPr>
      </p:pic>
      <p:pic>
        <p:nvPicPr>
          <p:cNvPr id="7" name="図 6" descr="2.psd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80" y="5372480"/>
            <a:ext cx="7246620" cy="272948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51853" y="5387421"/>
            <a:ext cx="1447800" cy="14478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1781" y="5848732"/>
            <a:ext cx="1308100" cy="59690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-185499" y="8131333"/>
            <a:ext cx="8033737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2500" dirty="0">
                <a:solidFill>
                  <a:srgbClr val="FFFF00"/>
                </a:solidFill>
              </a:rPr>
              <a:t>期間中、入会申し込みの方に水泳バックプレゼント！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-185499" y="8571061"/>
            <a:ext cx="80337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3600" dirty="0">
                <a:solidFill>
                  <a:schemeClr val="bg1"/>
                </a:solidFill>
              </a:rPr>
              <a:t>0000</a:t>
            </a:r>
            <a:r>
              <a:rPr lang="ja-JP" altLang="en-US" sz="3600" dirty="0">
                <a:solidFill>
                  <a:schemeClr val="bg1"/>
                </a:solidFill>
              </a:rPr>
              <a:t>年</a:t>
            </a:r>
            <a:r>
              <a:rPr lang="en-US" altLang="ja-JP" sz="3600" dirty="0">
                <a:solidFill>
                  <a:schemeClr val="bg1"/>
                </a:solidFill>
              </a:rPr>
              <a:t>00</a:t>
            </a:r>
            <a:r>
              <a:rPr lang="ja-JP" altLang="en-US" sz="3600" dirty="0">
                <a:solidFill>
                  <a:schemeClr val="bg1"/>
                </a:solidFill>
              </a:rPr>
              <a:t>月</a:t>
            </a:r>
            <a:r>
              <a:rPr lang="en-US" altLang="ja-JP" sz="3600" dirty="0">
                <a:solidFill>
                  <a:schemeClr val="bg1"/>
                </a:solidFill>
              </a:rPr>
              <a:t>00</a:t>
            </a:r>
            <a:r>
              <a:rPr lang="ja-JP" altLang="en-US" sz="3600" dirty="0">
                <a:solidFill>
                  <a:schemeClr val="bg1"/>
                </a:solidFill>
              </a:rPr>
              <a:t>日</a:t>
            </a:r>
            <a:r>
              <a:rPr lang="en-US" altLang="ja-JP" sz="3600" dirty="0">
                <a:solidFill>
                  <a:schemeClr val="bg1"/>
                </a:solidFill>
              </a:rPr>
              <a:t>〜00</a:t>
            </a:r>
            <a:r>
              <a:rPr lang="ja-JP" altLang="en-US" sz="3600" dirty="0">
                <a:solidFill>
                  <a:schemeClr val="bg1"/>
                </a:solidFill>
              </a:rPr>
              <a:t>月</a:t>
            </a:r>
            <a:r>
              <a:rPr lang="en-US" altLang="ja-JP" sz="3600" dirty="0">
                <a:solidFill>
                  <a:schemeClr val="bg1"/>
                </a:solidFill>
              </a:rPr>
              <a:t>00</a:t>
            </a:r>
            <a:r>
              <a:rPr lang="ja-JP" altLang="en-US" sz="3600" dirty="0">
                <a:solidFill>
                  <a:schemeClr val="bg1"/>
                </a:solidFill>
              </a:rPr>
              <a:t>日まで</a:t>
            </a:r>
          </a:p>
        </p:txBody>
      </p:sp>
      <p:sp>
        <p:nvSpPr>
          <p:cNvPr id="9" name="正方形/長方形 8"/>
          <p:cNvSpPr/>
          <p:nvPr/>
        </p:nvSpPr>
        <p:spPr>
          <a:xfrm>
            <a:off x="117598" y="9225960"/>
            <a:ext cx="73881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4000" dirty="0">
                <a:solidFill>
                  <a:srgbClr val="0000FF"/>
                </a:solidFill>
              </a:rPr>
              <a:t>スポーツクラブスイミングスクール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103328" y="9781579"/>
            <a:ext cx="3994303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000" dirty="0">
                <a:solidFill>
                  <a:srgbClr val="0000FF"/>
                </a:solidFill>
              </a:rPr>
              <a:t>スイムとうしば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4554898" y="9776865"/>
            <a:ext cx="3781425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2500" dirty="0">
                <a:solidFill>
                  <a:srgbClr val="0000FF"/>
                </a:solidFill>
              </a:rPr>
              <a:t>TEL.000-000-000</a:t>
            </a:r>
          </a:p>
          <a:p>
            <a:r>
              <a:rPr lang="ja-JP" altLang="en-US" sz="2500" dirty="0">
                <a:solidFill>
                  <a:srgbClr val="0000FF"/>
                </a:solidFill>
              </a:rPr>
              <a:t>東京都品川区</a:t>
            </a:r>
            <a:r>
              <a:rPr lang="en-US" altLang="ja-JP" sz="2500" dirty="0">
                <a:solidFill>
                  <a:srgbClr val="0000FF"/>
                </a:solidFill>
              </a:rPr>
              <a:t>00-00</a:t>
            </a:r>
            <a:endParaRPr lang="ja-JP" altLang="en-US" sz="25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296729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BD7B4949519AEA45B66B05EE1D7EF342" ma:contentTypeVersion="11" ma:contentTypeDescription="新しいドキュメントを作成します。" ma:contentTypeScope="" ma:versionID="c3f5211f4087e108409744cd39f060b4">
  <xsd:schema xmlns:xsd="http://www.w3.org/2001/XMLSchema" xmlns:xs="http://www.w3.org/2001/XMLSchema" xmlns:p="http://schemas.microsoft.com/office/2006/metadata/properties" xmlns:ns2="5e8a82cc-08d8-48d0-9e8e-71aeadf1e6de" xmlns:ns3="853a697b-f5a8-460d-9af5-c48658f6459b" targetNamespace="http://schemas.microsoft.com/office/2006/metadata/properties" ma:root="true" ma:fieldsID="626e2d31aacdcec35783f13069e2f013" ns2:_="" ns3:_="">
    <xsd:import namespace="5e8a82cc-08d8-48d0-9e8e-71aeadf1e6de"/>
    <xsd:import namespace="853a697b-f5a8-460d-9af5-c48658f6459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8a82cc-08d8-48d0-9e8e-71aeadf1e6d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6ad33ed4-6483-4797-8d50-6b93ecde420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3a697b-f5a8-460d-9af5-c48658f6459b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7254c0aa-d71c-417e-8d8f-83a3444cec9b}" ma:internalName="TaxCatchAll" ma:showField="CatchAllData" ma:web="853a697b-f5a8-460d-9af5-c48658f6459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8a82cc-08d8-48d0-9e8e-71aeadf1e6de">
      <Terms xmlns="http://schemas.microsoft.com/office/infopath/2007/PartnerControls"/>
    </lcf76f155ced4ddcb4097134ff3c332f>
    <TaxCatchAll xmlns="853a697b-f5a8-460d-9af5-c48658f6459b" xsi:nil="true"/>
  </documentManagement>
</p:properties>
</file>

<file path=customXml/itemProps1.xml><?xml version="1.0" encoding="utf-8"?>
<ds:datastoreItem xmlns:ds="http://schemas.openxmlformats.org/officeDocument/2006/customXml" ds:itemID="{7B3B644E-A8A6-4614-89BB-1B8FF96F36A0}"/>
</file>

<file path=customXml/itemProps2.xml><?xml version="1.0" encoding="utf-8"?>
<ds:datastoreItem xmlns:ds="http://schemas.openxmlformats.org/officeDocument/2006/customXml" ds:itemID="{FC810328-46D3-4CE6-A881-3FAA5E504E01}"/>
</file>

<file path=customXml/itemProps3.xml><?xml version="1.0" encoding="utf-8"?>
<ds:datastoreItem xmlns:ds="http://schemas.openxmlformats.org/officeDocument/2006/customXml" ds:itemID="{4F65A9F1-1AF4-476F-B857-355D815FC581}"/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32</Words>
  <Application>Microsoft Office PowerPoint</Application>
  <PresentationFormat>ユーザー設定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Arial</vt:lpstr>
      <vt:lpstr>Calibri</vt:lpstr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sugimura yuki(杉村 有希 TEC □ＲＳ本□ＲＳＳＳ□エリア・ＢＰ推進)</cp:lastModifiedBy>
  <cp:revision>3</cp:revision>
  <dcterms:created xsi:type="dcterms:W3CDTF">2015-02-05T05:34:48Z</dcterms:created>
  <dcterms:modified xsi:type="dcterms:W3CDTF">2025-10-02T05:56:44Z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0x010100BD7B4949519AEA45B66B05EE1D7EF342</vt:lpwstr>
  </property>
</Properties>
</file>