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5" d="100"/>
          <a:sy n="45" d="100"/>
        </p:scale>
        <p:origin x="-160" y="-1584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161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954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548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085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01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978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272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43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266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403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717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E451A-F556-EA40-86EE-B1495F8E8FD2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2C03D-315C-CE4A-9F84-310C750A12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881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43165653" cy="10688638"/>
          </a:xfrm>
          <a:prstGeom prst="rect">
            <a:avLst/>
          </a:prstGeom>
        </p:spPr>
      </p:pic>
      <p:pic>
        <p:nvPicPr>
          <p:cNvPr id="3" name="図 2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0" y="6054813"/>
            <a:ext cx="23372064" cy="420166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pic>
        <p:nvPicPr>
          <p:cNvPr id="5" name="図 4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45" y="354595"/>
            <a:ext cx="35615880" cy="285292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331" y="3706536"/>
            <a:ext cx="7518400" cy="1905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1584" y="3868815"/>
            <a:ext cx="16713200" cy="17145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432" y="7174839"/>
            <a:ext cx="7010400" cy="28321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732478" y="6063156"/>
            <a:ext cx="1749197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日程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8649888" y="6063156"/>
            <a:ext cx="1749197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対象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16611086" y="6063156"/>
            <a:ext cx="2531462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受講級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8686373" y="7477209"/>
            <a:ext cx="740036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3200" dirty="0" smtClean="0"/>
              <a:t>・今現在当スクール非会員の方</a:t>
            </a:r>
          </a:p>
          <a:p>
            <a:r>
              <a:rPr lang="ja-JP" altLang="en-US" sz="3200" dirty="0" smtClean="0"/>
              <a:t>・ジュニアクラス</a:t>
            </a:r>
            <a:r>
              <a:rPr lang="en-US" altLang="ja-JP" sz="3200" dirty="0" smtClean="0"/>
              <a:t>4</a:t>
            </a:r>
            <a:r>
              <a:rPr lang="ja-JP" altLang="en-US" sz="3200" dirty="0" smtClean="0"/>
              <a:t>～</a:t>
            </a:r>
            <a:r>
              <a:rPr lang="en-US" altLang="ja-JP" sz="3200" dirty="0" smtClean="0"/>
              <a:t>15</a:t>
            </a:r>
            <a:r>
              <a:rPr lang="ja-JP" altLang="en-US" sz="3200" dirty="0" smtClean="0"/>
              <a:t>歳</a:t>
            </a:r>
          </a:p>
          <a:p>
            <a:r>
              <a:rPr lang="en-US" altLang="ja-JP" sz="3200" dirty="0" smtClean="0"/>
              <a:t>※</a:t>
            </a:r>
            <a:r>
              <a:rPr lang="ja-JP" altLang="en-US" sz="3200" dirty="0" smtClean="0"/>
              <a:t>幼児クラスのご用意はございません。</a:t>
            </a:r>
          </a:p>
          <a:p>
            <a:r>
              <a:rPr lang="en-US" altLang="ja-JP" sz="3200" dirty="0" smtClean="0"/>
              <a:t>※</a:t>
            </a:r>
            <a:r>
              <a:rPr lang="ja-JP" altLang="en-US" sz="3200" dirty="0" smtClean="0"/>
              <a:t>水泳に不適切な疾患をお持ちでない方</a:t>
            </a:r>
            <a:endParaRPr lang="ja-JP" altLang="en-US" sz="3200" dirty="0"/>
          </a:p>
        </p:txBody>
      </p:sp>
      <p:sp>
        <p:nvSpPr>
          <p:cNvPr id="14" name="正方形/長方形 13"/>
          <p:cNvSpPr/>
          <p:nvPr/>
        </p:nvSpPr>
        <p:spPr>
          <a:xfrm>
            <a:off x="16559237" y="7053891"/>
            <a:ext cx="74003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 smtClean="0"/>
              <a:t>フロントにて現在の泳力を申告して頂き、カリキュラムに当てはめながら級設定を行います。再度、コーチが短期体験教室の初日の授業で級設定をプールでご確認するのでご安心下さい。</a:t>
            </a:r>
            <a:endParaRPr lang="ja-JP" altLang="en-US" sz="2000" dirty="0"/>
          </a:p>
        </p:txBody>
      </p:sp>
      <p:sp>
        <p:nvSpPr>
          <p:cNvPr id="15" name="正方形/長方形 14"/>
          <p:cNvSpPr/>
          <p:nvPr/>
        </p:nvSpPr>
        <p:spPr>
          <a:xfrm>
            <a:off x="16611086" y="8138293"/>
            <a:ext cx="2531462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受講料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16611086" y="9088735"/>
            <a:ext cx="2748037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1,000</a:t>
            </a:r>
            <a:r>
              <a:rPr lang="ja-JP" altLang="en-US" dirty="0" smtClean="0"/>
              <a:t>円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1055022" y="7248348"/>
            <a:ext cx="751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A</a:t>
            </a:r>
            <a:r>
              <a:rPr lang="ja-JP" altLang="en-US" sz="2800" dirty="0" smtClean="0"/>
              <a:t>期</a:t>
            </a:r>
            <a:endParaRPr lang="ja-JP" altLang="en-US" sz="2800" dirty="0"/>
          </a:p>
        </p:txBody>
      </p:sp>
      <p:sp>
        <p:nvSpPr>
          <p:cNvPr id="19" name="正方形/長方形 18"/>
          <p:cNvSpPr/>
          <p:nvPr/>
        </p:nvSpPr>
        <p:spPr>
          <a:xfrm>
            <a:off x="1055022" y="8008615"/>
            <a:ext cx="73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B</a:t>
            </a:r>
            <a:r>
              <a:rPr lang="ja-JP" altLang="en-US" sz="2800" dirty="0" smtClean="0"/>
              <a:t>期</a:t>
            </a:r>
            <a:endParaRPr lang="ja-JP" altLang="en-US" sz="2800" dirty="0"/>
          </a:p>
        </p:txBody>
      </p:sp>
      <p:sp>
        <p:nvSpPr>
          <p:cNvPr id="20" name="正方形/長方形 19"/>
          <p:cNvSpPr/>
          <p:nvPr/>
        </p:nvSpPr>
        <p:spPr>
          <a:xfrm>
            <a:off x="1055022" y="8636529"/>
            <a:ext cx="735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C</a:t>
            </a:r>
            <a:r>
              <a:rPr lang="ja-JP" altLang="en-US" sz="2800" dirty="0" smtClean="0"/>
              <a:t>期</a:t>
            </a:r>
            <a:endParaRPr lang="ja-JP" altLang="en-US" sz="2800" dirty="0"/>
          </a:p>
        </p:txBody>
      </p:sp>
      <p:sp>
        <p:nvSpPr>
          <p:cNvPr id="21" name="正方形/長方形 20"/>
          <p:cNvSpPr/>
          <p:nvPr/>
        </p:nvSpPr>
        <p:spPr>
          <a:xfrm>
            <a:off x="1055022" y="9336451"/>
            <a:ext cx="776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D</a:t>
            </a:r>
            <a:r>
              <a:rPr lang="ja-JP" altLang="en-US" sz="2800" dirty="0" smtClean="0"/>
              <a:t>期</a:t>
            </a:r>
            <a:endParaRPr lang="ja-JP" altLang="en-US" sz="28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154139" y="7187874"/>
            <a:ext cx="183175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4</a:t>
            </a:r>
            <a:r>
              <a:rPr lang="ja-JP" altLang="en-US" sz="3200" dirty="0" smtClean="0"/>
              <a:t>月</a:t>
            </a:r>
            <a:r>
              <a:rPr lang="en-US" altLang="ja-JP" sz="3200" dirty="0" smtClean="0"/>
              <a:t>1</a:t>
            </a:r>
            <a:r>
              <a:rPr lang="ja-JP" altLang="en-US" sz="3200" dirty="0" smtClean="0"/>
              <a:t>日</a:t>
            </a:r>
            <a:r>
              <a:rPr lang="en-US" altLang="ja-JP" sz="3200" dirty="0" smtClean="0"/>
              <a:t>〜</a:t>
            </a:r>
            <a:endParaRPr lang="ja-JP" altLang="en-US" sz="32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154139" y="7936607"/>
            <a:ext cx="182894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3200" dirty="0"/>
              <a:t>5</a:t>
            </a:r>
            <a:r>
              <a:rPr lang="ja-JP" altLang="en-US" sz="3200" dirty="0" smtClean="0"/>
              <a:t>月</a:t>
            </a:r>
            <a:r>
              <a:rPr lang="en-US" altLang="ja-JP" sz="3200" dirty="0" smtClean="0"/>
              <a:t>1</a:t>
            </a:r>
            <a:r>
              <a:rPr lang="ja-JP" altLang="en-US" sz="3200" dirty="0" smtClean="0"/>
              <a:t>日</a:t>
            </a:r>
            <a:r>
              <a:rPr lang="en-US" altLang="ja-JP" sz="3200" dirty="0" smtClean="0"/>
              <a:t>〜</a:t>
            </a:r>
            <a:endParaRPr lang="ja-JP" altLang="en-US" sz="32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154139" y="8656687"/>
            <a:ext cx="182894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3200" dirty="0"/>
              <a:t>6</a:t>
            </a:r>
            <a:r>
              <a:rPr lang="ja-JP" altLang="en-US" sz="3200" dirty="0" smtClean="0"/>
              <a:t>月</a:t>
            </a:r>
            <a:r>
              <a:rPr lang="en-US" altLang="ja-JP" sz="3200" dirty="0" smtClean="0"/>
              <a:t>1</a:t>
            </a:r>
            <a:r>
              <a:rPr lang="ja-JP" altLang="en-US" sz="3200" dirty="0" smtClean="0"/>
              <a:t>日</a:t>
            </a:r>
            <a:r>
              <a:rPr lang="en-US" altLang="ja-JP" sz="3200" dirty="0" smtClean="0"/>
              <a:t>〜</a:t>
            </a:r>
            <a:endParaRPr lang="ja-JP" altLang="en-US" sz="3200" dirty="0"/>
          </a:p>
        </p:txBody>
      </p:sp>
      <p:sp>
        <p:nvSpPr>
          <p:cNvPr id="25" name="正方形/長方形 24"/>
          <p:cNvSpPr/>
          <p:nvPr/>
        </p:nvSpPr>
        <p:spPr>
          <a:xfrm>
            <a:off x="2154139" y="9376767"/>
            <a:ext cx="182894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ja-JP" sz="3200" dirty="0"/>
              <a:t>7</a:t>
            </a:r>
            <a:r>
              <a:rPr lang="ja-JP" altLang="en-US" sz="3200" dirty="0" smtClean="0"/>
              <a:t>月</a:t>
            </a:r>
            <a:r>
              <a:rPr lang="en-US" altLang="ja-JP" sz="3200" dirty="0" smtClean="0"/>
              <a:t>1</a:t>
            </a:r>
            <a:r>
              <a:rPr lang="ja-JP" altLang="en-US" sz="3200" dirty="0" smtClean="0"/>
              <a:t>日</a:t>
            </a:r>
            <a:r>
              <a:rPr lang="en-US" altLang="ja-JP" sz="3200" dirty="0" smtClean="0"/>
              <a:t>〜</a:t>
            </a:r>
            <a:endParaRPr lang="ja-JP" altLang="en-US" sz="32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392788" y="7187874"/>
            <a:ext cx="2461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10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00〜5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</a:t>
            </a:r>
            <a:endParaRPr lang="ja-JP" altLang="en-US" sz="32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392788" y="7936607"/>
            <a:ext cx="2461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10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00〜5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</a:t>
            </a:r>
            <a:endParaRPr lang="ja-JP" altLang="en-US" sz="32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392788" y="8656687"/>
            <a:ext cx="2461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10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00〜5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</a:t>
            </a:r>
            <a:endParaRPr lang="ja-JP" altLang="en-US" sz="3200" dirty="0"/>
          </a:p>
        </p:txBody>
      </p:sp>
      <p:sp>
        <p:nvSpPr>
          <p:cNvPr id="29" name="正方形/長方形 28"/>
          <p:cNvSpPr/>
          <p:nvPr/>
        </p:nvSpPr>
        <p:spPr>
          <a:xfrm>
            <a:off x="4392788" y="9376767"/>
            <a:ext cx="24613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10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00〜5</a:t>
            </a:r>
            <a:r>
              <a:rPr lang="ja-JP" altLang="en-US" sz="3200" dirty="0" smtClean="0"/>
              <a:t>：</a:t>
            </a:r>
            <a:r>
              <a:rPr lang="en-US" altLang="ja-JP" sz="3200" dirty="0" smtClean="0"/>
              <a:t>00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5223924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128</Words>
  <Application>Microsoft Macintosh PowerPoint</Application>
  <PresentationFormat>ユーザー設定</PresentationFormat>
  <Paragraphs>23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　　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　　</dc:title>
  <dc:creator>佐藤 隆人</dc:creator>
  <cp:lastModifiedBy>佐藤 隆人</cp:lastModifiedBy>
  <cp:revision>4</cp:revision>
  <dcterms:created xsi:type="dcterms:W3CDTF">2015-02-05T06:02:30Z</dcterms:created>
  <dcterms:modified xsi:type="dcterms:W3CDTF">2015-02-05T09:08:53Z</dcterms:modified>
</cp:coreProperties>
</file>