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960" y="-11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872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423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7932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694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29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63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573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1005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0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031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3910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2BD50-0561-604F-B9BD-365615082A9C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476C9-20CB-C24F-AC9E-578B05E000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92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6636" cy="756285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386" y="347516"/>
            <a:ext cx="4216400" cy="1651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3897" y="639616"/>
            <a:ext cx="3822700" cy="1079500"/>
          </a:xfrm>
          <a:prstGeom prst="rect">
            <a:avLst/>
          </a:prstGeom>
        </p:spPr>
      </p:pic>
      <p:pic>
        <p:nvPicPr>
          <p:cNvPr id="8" name="図 7" descr="4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36" y="230360"/>
            <a:ext cx="5586984" cy="1911096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6298787"/>
            <a:ext cx="102108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098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2015-03-02T06:00:45Z</dcterms:created>
  <dcterms:modified xsi:type="dcterms:W3CDTF">2015-03-02T06:02:44Z</dcterms:modified>
</cp:coreProperties>
</file>