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" ContentType="image/tiff"/>
  <Default Extension="bin" ContentType="application/vnd.openxmlformats-officedocument.presentationml.printerSettings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7562850" cy="10688638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9" d="100"/>
          <a:sy n="89" d="100"/>
        </p:scale>
        <p:origin x="-4160" y="-112"/>
      </p:cViewPr>
      <p:guideLst>
        <p:guide orient="horz" pos="3367"/>
        <p:guide pos="23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67214" y="3320407"/>
            <a:ext cx="6428423" cy="2291129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34428" y="6056895"/>
            <a:ext cx="5293995" cy="273154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8EC9A-D6EE-8547-9551-B3980D32F3A5}" type="datetimeFigureOut">
              <a:rPr kumimoji="1" lang="ja-JP" altLang="en-US" smtClean="0"/>
              <a:t>15/02/04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2DCF8-65E5-D147-8A84-8A6EA91676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725292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8EC9A-D6EE-8547-9551-B3980D32F3A5}" type="datetimeFigureOut">
              <a:rPr kumimoji="1" lang="ja-JP" altLang="en-US" smtClean="0"/>
              <a:t>15/02/04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2DCF8-65E5-D147-8A84-8A6EA91676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26269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4535084" y="668040"/>
            <a:ext cx="1407530" cy="1421440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312493" y="668040"/>
            <a:ext cx="4096544" cy="1421440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8EC9A-D6EE-8547-9551-B3980D32F3A5}" type="datetimeFigureOut">
              <a:rPr kumimoji="1" lang="ja-JP" altLang="en-US" smtClean="0"/>
              <a:t>15/02/04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2DCF8-65E5-D147-8A84-8A6EA91676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16442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8EC9A-D6EE-8547-9551-B3980D32F3A5}" type="datetimeFigureOut">
              <a:rPr kumimoji="1" lang="ja-JP" altLang="en-US" smtClean="0"/>
              <a:t>15/02/04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2DCF8-65E5-D147-8A84-8A6EA91676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72378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97413" y="6868441"/>
            <a:ext cx="6428423" cy="212288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97413" y="4530301"/>
            <a:ext cx="6428423" cy="23381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8EC9A-D6EE-8547-9551-B3980D32F3A5}" type="datetimeFigureOut">
              <a:rPr kumimoji="1" lang="ja-JP" altLang="en-US" smtClean="0"/>
              <a:t>15/02/04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2DCF8-65E5-D147-8A84-8A6EA91676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43714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312493" y="3887003"/>
            <a:ext cx="2752037" cy="1099544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190577" y="3887003"/>
            <a:ext cx="2752037" cy="1099544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8EC9A-D6EE-8547-9551-B3980D32F3A5}" type="datetimeFigureOut">
              <a:rPr kumimoji="1" lang="ja-JP" altLang="en-US" smtClean="0"/>
              <a:t>15/02/04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2DCF8-65E5-D147-8A84-8A6EA91676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34165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8143" y="428041"/>
            <a:ext cx="6806565" cy="178144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8143" y="2392573"/>
            <a:ext cx="3341572" cy="9971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78143" y="3389684"/>
            <a:ext cx="3341572" cy="61583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841823" y="2392573"/>
            <a:ext cx="3342885" cy="9971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3841823" y="3389684"/>
            <a:ext cx="3342885" cy="61583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8EC9A-D6EE-8547-9551-B3980D32F3A5}" type="datetimeFigureOut">
              <a:rPr kumimoji="1" lang="ja-JP" altLang="en-US" smtClean="0"/>
              <a:t>15/02/04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2DCF8-65E5-D147-8A84-8A6EA91676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55240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8EC9A-D6EE-8547-9551-B3980D32F3A5}" type="datetimeFigureOut">
              <a:rPr kumimoji="1" lang="ja-JP" altLang="en-US" smtClean="0"/>
              <a:t>15/02/04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2DCF8-65E5-D147-8A84-8A6EA91676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37124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8EC9A-D6EE-8547-9551-B3980D32F3A5}" type="datetimeFigureOut">
              <a:rPr kumimoji="1" lang="ja-JP" altLang="en-US" smtClean="0"/>
              <a:t>15/02/04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2DCF8-65E5-D147-8A84-8A6EA91676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44006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8143" y="425566"/>
            <a:ext cx="2488126" cy="181113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956864" y="425567"/>
            <a:ext cx="4227843" cy="912245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378143" y="2236697"/>
            <a:ext cx="2488126" cy="731132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8EC9A-D6EE-8547-9551-B3980D32F3A5}" type="datetimeFigureOut">
              <a:rPr kumimoji="1" lang="ja-JP" altLang="en-US" smtClean="0"/>
              <a:t>15/02/04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2DCF8-65E5-D147-8A84-8A6EA91676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807672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482372" y="7482047"/>
            <a:ext cx="4537710" cy="88329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482372" y="955049"/>
            <a:ext cx="4537710" cy="641318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482372" y="8365344"/>
            <a:ext cx="4537710" cy="125443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8EC9A-D6EE-8547-9551-B3980D32F3A5}" type="datetimeFigureOut">
              <a:rPr kumimoji="1" lang="ja-JP" altLang="en-US" smtClean="0"/>
              <a:t>15/02/04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2DCF8-65E5-D147-8A84-8A6EA91676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750190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78143" y="428041"/>
            <a:ext cx="6806565" cy="17814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8143" y="2494016"/>
            <a:ext cx="6806565" cy="7054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78143" y="9906785"/>
            <a:ext cx="1764665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38EC9A-D6EE-8547-9551-B3980D32F3A5}" type="datetimeFigureOut">
              <a:rPr kumimoji="1" lang="ja-JP" altLang="en-US" smtClean="0"/>
              <a:t>15/02/04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83974" y="9906785"/>
            <a:ext cx="2394903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5420043" y="9906785"/>
            <a:ext cx="1764665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A2DCF8-65E5-D147-8A84-8A6EA91676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7356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" name="図 3" descr="2015.1_toshibatec_pop_2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559699" cy="10688638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100" y="1854200"/>
            <a:ext cx="6959600" cy="6959600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" y="2229048"/>
            <a:ext cx="6337300" cy="588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548828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Macintosh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ホワイト</vt:lpstr>
      <vt:lpstr>PowerPoint プレゼンテーション</vt:lpstr>
    </vt:vector>
  </TitlesOfParts>
  <Company>Vision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佐藤 隆人</dc:creator>
  <cp:lastModifiedBy>佐藤 隆人</cp:lastModifiedBy>
  <cp:revision>1</cp:revision>
  <dcterms:created xsi:type="dcterms:W3CDTF">2015-02-04T11:13:53Z</dcterms:created>
  <dcterms:modified xsi:type="dcterms:W3CDTF">2015-02-04T11:20:59Z</dcterms:modified>
</cp:coreProperties>
</file>