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32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63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95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27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58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90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721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53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3" d="100"/>
          <a:sy n="53" d="100"/>
        </p:scale>
        <p:origin x="-2736" y="-84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91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07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3063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</p:titleStyle>
    <p:bodyStyle>
      <a:lvl1pPr marL="391149" indent="-391149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  <a:lvl2pPr marL="847489" indent="-325958" algn="l" defTabSz="104306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marL="1303829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marL="1825361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3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marL="2346892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3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2868424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55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87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3019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32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63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95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27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58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90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721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53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" y="508"/>
            <a:ext cx="7560152" cy="10693958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 flipH="1">
            <a:off x="756295" y="9568536"/>
            <a:ext cx="2042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緊急連絡先</a:t>
            </a:r>
            <a:endParaRPr kumimoji="1" lang="ja-JP" altLang="en-US" sz="2400" dirty="0">
              <a:solidFill>
                <a:schemeClr val="bg1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 flipH="1">
            <a:off x="756295" y="9956531"/>
            <a:ext cx="204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〈24</a:t>
            </a:r>
            <a:r>
              <a:rPr lang="ja-JP" altLang="en-US" sz="1400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時間対応</a:t>
            </a:r>
            <a:r>
              <a:rPr lang="en-US" altLang="ja-JP" sz="1400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〉</a:t>
            </a:r>
            <a:endParaRPr kumimoji="1" lang="ja-JP" altLang="en-US" sz="1400" dirty="0">
              <a:solidFill>
                <a:schemeClr val="bg1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flipH="1">
            <a:off x="2767942" y="9595172"/>
            <a:ext cx="41764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800" b="1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00-0000-0000</a:t>
            </a:r>
            <a:endParaRPr kumimoji="1" lang="ja-JP" altLang="en-US" sz="3800" b="1" dirty="0">
              <a:solidFill>
                <a:schemeClr val="bg1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97" y="5349351"/>
            <a:ext cx="6010668" cy="109118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16" y="6634762"/>
            <a:ext cx="2872075" cy="275586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97" y="4053207"/>
            <a:ext cx="6010668" cy="109118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97" y="2757063"/>
            <a:ext cx="6010668" cy="1091186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1680652" y="2814265"/>
            <a:ext cx="42082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大きな音量・大きな声・</a:t>
            </a:r>
            <a:endParaRPr kumimoji="1" lang="en-US" altLang="ja-JP" sz="2800" dirty="0" smtClean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気になる声はやめましょう。</a:t>
            </a:r>
            <a:endParaRPr kumimoji="1" lang="ja-JP" altLang="en-US" sz="28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730344" y="4121746"/>
            <a:ext cx="41088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玄関や廊下・階段</a:t>
            </a:r>
            <a:endParaRPr kumimoji="1" lang="en-US" altLang="ja-JP" sz="2800" dirty="0" smtClean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（共有スペース）を清潔に。</a:t>
            </a:r>
            <a:endParaRPr kumimoji="1" lang="ja-JP" altLang="en-US" sz="28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817709" y="5417890"/>
            <a:ext cx="39340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廊下や階段に</a:t>
            </a:r>
            <a:endParaRPr kumimoji="1" lang="en-US" altLang="ja-JP" sz="2800" dirty="0" smtClean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物を置かないでください。</a:t>
            </a:r>
            <a:endParaRPr kumimoji="1" lang="ja-JP" altLang="en-US" sz="28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0058694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58</TotalTime>
  <Words>42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blank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toshibatec</dc:creator>
  <cp:lastModifiedBy>miyashita</cp:lastModifiedBy>
  <cp:revision>7</cp:revision>
  <dcterms:created xsi:type="dcterms:W3CDTF">2017-06-13T10:14:21Z</dcterms:created>
  <dcterms:modified xsi:type="dcterms:W3CDTF">2017-06-20T07:32:27Z</dcterms:modified>
</cp:coreProperties>
</file>