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5122525" cy="10693400"/>
  <p:notesSz cx="6858000" cy="9144000"/>
  <p:defaultTextStyle>
    <a:defPPr>
      <a:defRPr lang="ja-JP"/>
    </a:defPPr>
    <a:lvl1pPr marL="0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564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5128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693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50257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821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5385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949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900513" algn="l" defTabSz="1475128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3" d="100"/>
          <a:sy n="53" d="100"/>
        </p:scale>
        <p:origin x="-1380" y="-54"/>
      </p:cViewPr>
      <p:guideLst>
        <p:guide orient="horz" pos="3368"/>
        <p:guide pos="47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91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07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5128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</p:titleStyle>
    <p:bodyStyle>
      <a:lvl1pPr marL="553173" indent="-553173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52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1pPr>
      <a:lvl2pPr marL="1198542" indent="-460978" algn="l" defTabSz="1475128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5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marL="1843910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9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marL="2581475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2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marL="3319039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2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4056603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67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731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96" indent="-368782" algn="l" defTabSz="1475128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64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28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93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57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821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85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949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513" algn="l" defTabSz="1475128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" y="508"/>
            <a:ext cx="15121848" cy="10692892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037513" y="9667180"/>
            <a:ext cx="50770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5200" dirty="0" smtClean="0">
                <a:solidFill>
                  <a:srgbClr val="00206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○○○マンション</a:t>
            </a:r>
            <a:endParaRPr kumimoji="1" lang="ja-JP" altLang="en-US" sz="5200" dirty="0">
              <a:solidFill>
                <a:srgbClr val="00206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0058694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</TotalTime>
  <Words>4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blank</vt:lpstr>
      <vt:lpstr>PowerPoint プレゼンテーション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toshibatec</dc:creator>
  <cp:lastModifiedBy>miyashita</cp:lastModifiedBy>
  <cp:revision>3</cp:revision>
  <dcterms:created xsi:type="dcterms:W3CDTF">2017-06-13T10:14:21Z</dcterms:created>
  <dcterms:modified xsi:type="dcterms:W3CDTF">2017-06-13T11:09:40Z</dcterms:modified>
</cp:coreProperties>
</file>