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15124113"/>
  <p:notesSz cx="6858000" cy="9144000"/>
  <p:defaultTextStyle>
    <a:defPPr>
      <a:defRPr lang="ja-JP"/>
    </a:defPPr>
    <a:lvl1pPr marL="0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1pPr>
    <a:lvl2pPr marL="73746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2pPr>
    <a:lvl3pPr marL="1474927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3pPr>
    <a:lvl4pPr marL="2212391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4pPr>
    <a:lvl5pPr marL="294985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5pPr>
    <a:lvl6pPr marL="3687318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6pPr>
    <a:lvl7pPr marL="4424782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7pPr>
    <a:lvl8pPr marL="5162245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8pPr>
    <a:lvl9pPr marL="5899709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32" d="100"/>
          <a:sy n="32" d="100"/>
        </p:scale>
        <p:origin x="-5232" y="-1664"/>
      </p:cViewPr>
      <p:guideLst>
        <p:guide orient="horz" pos="4764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4698279"/>
            <a:ext cx="9085342" cy="3241882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8570331"/>
            <a:ext cx="7482047" cy="386505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9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7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4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2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9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750B-4A56-064A-AB09-02A6A8E0C0CD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594A7-E3EC-C841-877E-5DAFFBA1F4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1553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750B-4A56-064A-AB09-02A6A8E0C0CD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594A7-E3EC-C841-877E-5DAFFBA1F4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5885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059363" y="1337363"/>
            <a:ext cx="2809479" cy="28455739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5361" y="1337363"/>
            <a:ext cx="8255859" cy="28455739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750B-4A56-064A-AB09-02A6A8E0C0CD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594A7-E3EC-C841-877E-5DAFFBA1F4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3823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750B-4A56-064A-AB09-02A6A8E0C0CD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594A7-E3EC-C841-877E-5DAFFBA1F4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2660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9718644"/>
            <a:ext cx="9085342" cy="3003817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329" y="6410245"/>
            <a:ext cx="9085342" cy="330839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46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92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1239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985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731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478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6224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970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750B-4A56-064A-AB09-02A6A8E0C0CD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594A7-E3EC-C841-877E-5DAFFBA1F4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7505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5361" y="7782617"/>
            <a:ext cx="5531741" cy="22010485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35245" y="7782617"/>
            <a:ext cx="5533597" cy="22010485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750B-4A56-064A-AB09-02A6A8E0C0CD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594A7-E3EC-C841-877E-5DAFFBA1F4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6335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605666"/>
            <a:ext cx="9619774" cy="2520686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3385422"/>
            <a:ext cx="4722671" cy="1410883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432" y="4796304"/>
            <a:ext cx="4722671" cy="8713871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29680" y="3385422"/>
            <a:ext cx="4724526" cy="1410883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29680" y="4796304"/>
            <a:ext cx="4724526" cy="8713871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750B-4A56-064A-AB09-02A6A8E0C0CD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594A7-E3EC-C841-877E-5DAFFBA1F4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8787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750B-4A56-064A-AB09-02A6A8E0C0CD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594A7-E3EC-C841-877E-5DAFFBA1F4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773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750B-4A56-064A-AB09-02A6A8E0C0CD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594A7-E3EC-C841-877E-5DAFFBA1F4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1368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3" y="602164"/>
            <a:ext cx="3516488" cy="2562697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78960" y="602165"/>
            <a:ext cx="5975246" cy="12908011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433" y="3164862"/>
            <a:ext cx="3516488" cy="10345315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750B-4A56-064A-AB09-02A6A8E0C0CD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594A7-E3EC-C841-877E-5DAFFBA1F4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2495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8" y="10586879"/>
            <a:ext cx="6413183" cy="124984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048" y="1351367"/>
            <a:ext cx="6413183" cy="9074468"/>
          </a:xfrm>
        </p:spPr>
        <p:txBody>
          <a:bodyPr/>
          <a:lstStyle>
            <a:lvl1pPr marL="0" indent="0">
              <a:buNone/>
              <a:defRPr sz="5200"/>
            </a:lvl1pPr>
            <a:lvl2pPr marL="737464" indent="0">
              <a:buNone/>
              <a:defRPr sz="4500"/>
            </a:lvl2pPr>
            <a:lvl3pPr marL="1474927" indent="0">
              <a:buNone/>
              <a:defRPr sz="3900"/>
            </a:lvl3pPr>
            <a:lvl4pPr marL="2212391" indent="0">
              <a:buNone/>
              <a:defRPr sz="3200"/>
            </a:lvl4pPr>
            <a:lvl5pPr marL="2949854" indent="0">
              <a:buNone/>
              <a:defRPr sz="3200"/>
            </a:lvl5pPr>
            <a:lvl6pPr marL="3687318" indent="0">
              <a:buNone/>
              <a:defRPr sz="3200"/>
            </a:lvl6pPr>
            <a:lvl7pPr marL="4424782" indent="0">
              <a:buNone/>
              <a:defRPr sz="3200"/>
            </a:lvl7pPr>
            <a:lvl8pPr marL="5162245" indent="0">
              <a:buNone/>
              <a:defRPr sz="3200"/>
            </a:lvl8pPr>
            <a:lvl9pPr marL="5899709" indent="0">
              <a:buNone/>
              <a:defRPr sz="32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048" y="11836720"/>
            <a:ext cx="6413183" cy="1774982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750B-4A56-064A-AB09-02A6A8E0C0CD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594A7-E3EC-C841-877E-5DAFFBA1F4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0623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432" y="605666"/>
            <a:ext cx="9619774" cy="2520686"/>
          </a:xfrm>
          <a:prstGeom prst="rect">
            <a:avLst/>
          </a:prstGeom>
        </p:spPr>
        <p:txBody>
          <a:bodyPr vert="horz" lIns="147493" tIns="73746" rIns="147493" bIns="73746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3528961"/>
            <a:ext cx="9619774" cy="9981215"/>
          </a:xfrm>
          <a:prstGeom prst="rect">
            <a:avLst/>
          </a:prstGeom>
        </p:spPr>
        <p:txBody>
          <a:bodyPr vert="horz" lIns="147493" tIns="73746" rIns="147493" bIns="73746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432" y="14017813"/>
            <a:ext cx="2494016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C5750B-4A56-064A-AB09-02A6A8E0C0CD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1952" y="14017813"/>
            <a:ext cx="3384735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0190" y="14017813"/>
            <a:ext cx="2494016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594A7-E3EC-C841-877E-5DAFFBA1F4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1940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7464" rtl="0" eaLnBrk="1" latinLnBrk="0" hangingPunct="1">
        <a:spcBef>
          <a:spcPct val="0"/>
        </a:spcBef>
        <a:buNone/>
        <a:defRPr kumimoji="1"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098" indent="-553098" algn="l" defTabSz="737464" rtl="0" eaLnBrk="1" latinLnBrk="0" hangingPunct="1">
        <a:spcBef>
          <a:spcPct val="20000"/>
        </a:spcBef>
        <a:buFont typeface="Arial"/>
        <a:buChar char="•"/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378" indent="-460915" algn="l" defTabSz="737464" rtl="0" eaLnBrk="1" latinLnBrk="0" hangingPunct="1">
        <a:spcBef>
          <a:spcPct val="20000"/>
        </a:spcBef>
        <a:buFont typeface="Arial"/>
        <a:buChar char="–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659" indent="-368732" algn="l" defTabSz="737464" rtl="0" eaLnBrk="1" latinLnBrk="0" hangingPunct="1">
        <a:spcBef>
          <a:spcPct val="20000"/>
        </a:spcBef>
        <a:buFont typeface="Arial"/>
        <a:buChar char="•"/>
        <a:defRPr kumimoji="1"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123" indent="-368732" algn="l" defTabSz="737464" rtl="0" eaLnBrk="1" latinLnBrk="0" hangingPunct="1">
        <a:spcBef>
          <a:spcPct val="20000"/>
        </a:spcBef>
        <a:buFont typeface="Arial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586" indent="-368732" algn="l" defTabSz="737464" rtl="0" eaLnBrk="1" latinLnBrk="0" hangingPunct="1">
        <a:spcBef>
          <a:spcPct val="20000"/>
        </a:spcBef>
        <a:buFont typeface="Arial"/>
        <a:buChar char="»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050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3513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0977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8441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46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927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391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985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318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4782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245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9709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0" Type="http://schemas.openxmlformats.org/officeDocument/2006/relationships/image" Target="../media/image19.emf"/><Relationship Id="rId21" Type="http://schemas.openxmlformats.org/officeDocument/2006/relationships/image" Target="../media/image20.emf"/><Relationship Id="rId22" Type="http://schemas.openxmlformats.org/officeDocument/2006/relationships/image" Target="../media/image21.emf"/><Relationship Id="rId23" Type="http://schemas.openxmlformats.org/officeDocument/2006/relationships/image" Target="../media/image22.emf"/><Relationship Id="rId24" Type="http://schemas.openxmlformats.org/officeDocument/2006/relationships/image" Target="../media/image23.emf"/><Relationship Id="rId25" Type="http://schemas.openxmlformats.org/officeDocument/2006/relationships/image" Target="../media/image24.emf"/><Relationship Id="rId26" Type="http://schemas.openxmlformats.org/officeDocument/2006/relationships/image" Target="../media/image25.emf"/><Relationship Id="rId27" Type="http://schemas.openxmlformats.org/officeDocument/2006/relationships/image" Target="../media/image26.emf"/><Relationship Id="rId28" Type="http://schemas.openxmlformats.org/officeDocument/2006/relationships/image" Target="../media/image27.emf"/><Relationship Id="rId29" Type="http://schemas.openxmlformats.org/officeDocument/2006/relationships/image" Target="../media/image28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30" Type="http://schemas.openxmlformats.org/officeDocument/2006/relationships/image" Target="../media/image29.emf"/><Relationship Id="rId31" Type="http://schemas.openxmlformats.org/officeDocument/2006/relationships/image" Target="../media/image30.emf"/><Relationship Id="rId32" Type="http://schemas.openxmlformats.org/officeDocument/2006/relationships/image" Target="../media/image31.emf"/><Relationship Id="rId9" Type="http://schemas.openxmlformats.org/officeDocument/2006/relationships/image" Target="../media/image8.emf"/><Relationship Id="rId6" Type="http://schemas.openxmlformats.org/officeDocument/2006/relationships/image" Target="../media/image5.emf"/><Relationship Id="rId7" Type="http://schemas.openxmlformats.org/officeDocument/2006/relationships/image" Target="../media/image6.emf"/><Relationship Id="rId8" Type="http://schemas.openxmlformats.org/officeDocument/2006/relationships/image" Target="../media/image7.emf"/><Relationship Id="rId33" Type="http://schemas.openxmlformats.org/officeDocument/2006/relationships/image" Target="../media/image32.emf"/><Relationship Id="rId34" Type="http://schemas.openxmlformats.org/officeDocument/2006/relationships/image" Target="../media/image33.emf"/><Relationship Id="rId35" Type="http://schemas.openxmlformats.org/officeDocument/2006/relationships/image" Target="../media/image34.emf"/><Relationship Id="rId36" Type="http://schemas.openxmlformats.org/officeDocument/2006/relationships/image" Target="../media/image35.emf"/><Relationship Id="rId10" Type="http://schemas.openxmlformats.org/officeDocument/2006/relationships/image" Target="../media/image9.emf"/><Relationship Id="rId11" Type="http://schemas.openxmlformats.org/officeDocument/2006/relationships/image" Target="../media/image10.emf"/><Relationship Id="rId12" Type="http://schemas.openxmlformats.org/officeDocument/2006/relationships/image" Target="../media/image11.emf"/><Relationship Id="rId13" Type="http://schemas.openxmlformats.org/officeDocument/2006/relationships/image" Target="../media/image12.emf"/><Relationship Id="rId14" Type="http://schemas.openxmlformats.org/officeDocument/2006/relationships/image" Target="../media/image13.emf"/><Relationship Id="rId15" Type="http://schemas.openxmlformats.org/officeDocument/2006/relationships/image" Target="../media/image14.emf"/><Relationship Id="rId16" Type="http://schemas.openxmlformats.org/officeDocument/2006/relationships/image" Target="../media/image15.emf"/><Relationship Id="rId17" Type="http://schemas.openxmlformats.org/officeDocument/2006/relationships/image" Target="../media/image16.emf"/><Relationship Id="rId18" Type="http://schemas.openxmlformats.org/officeDocument/2006/relationships/image" Target="../media/image17.emf"/><Relationship Id="rId19" Type="http://schemas.openxmlformats.org/officeDocument/2006/relationships/image" Target="../media/image18.emf"/><Relationship Id="rId37" Type="http://schemas.openxmlformats.org/officeDocument/2006/relationships/image" Target="../media/image36.emf"/><Relationship Id="rId38" Type="http://schemas.openxmlformats.org/officeDocument/2006/relationships/image" Target="../media/image37.emf"/><Relationship Id="rId39" Type="http://schemas.openxmlformats.org/officeDocument/2006/relationships/image" Target="../media/image38.emf"/><Relationship Id="rId40" Type="http://schemas.openxmlformats.org/officeDocument/2006/relationships/image" Target="../media/image39.emf"/><Relationship Id="rId41" Type="http://schemas.openxmlformats.org/officeDocument/2006/relationships/image" Target="../media/image40.emf"/><Relationship Id="rId42" Type="http://schemas.openxmlformats.org/officeDocument/2006/relationships/image" Target="../media/image4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88638" cy="15116723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525" y="607671"/>
            <a:ext cx="1003300" cy="132334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6791" y="933224"/>
            <a:ext cx="1536700" cy="34036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1084" y="933224"/>
            <a:ext cx="2349500" cy="3492500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8966" y="831624"/>
            <a:ext cx="2159000" cy="350520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86791" y="5854700"/>
            <a:ext cx="1536700" cy="3403600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41084" y="5854700"/>
            <a:ext cx="2171700" cy="3403600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54966" y="5854700"/>
            <a:ext cx="2413000" cy="3403600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86791" y="10815866"/>
            <a:ext cx="1536700" cy="3403600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18884" y="10765066"/>
            <a:ext cx="2171700" cy="3454400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08966" y="10765066"/>
            <a:ext cx="2171700" cy="3454400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965052" y="831624"/>
            <a:ext cx="2311400" cy="3505200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065361" y="831624"/>
            <a:ext cx="1536700" cy="3403600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5086975" y="780824"/>
            <a:ext cx="2171700" cy="3454400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7586777" y="730024"/>
            <a:ext cx="2159000" cy="3505200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745777" y="831624"/>
            <a:ext cx="2413000" cy="3403600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158777" y="730024"/>
            <a:ext cx="2171700" cy="3454400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4330477" y="780824"/>
            <a:ext cx="2349500" cy="3492500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6679977" y="730024"/>
            <a:ext cx="2171700" cy="3403600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8851677" y="730024"/>
            <a:ext cx="2336800" cy="3505200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1188477" y="628424"/>
            <a:ext cx="2311400" cy="3505200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0965052" y="5753100"/>
            <a:ext cx="2311400" cy="3505200"/>
          </a:xfrm>
          <a:prstGeom prst="rect">
            <a:avLst/>
          </a:prstGeom>
        </p:spPr>
      </p:pic>
      <p:pic>
        <p:nvPicPr>
          <p:cNvPr id="28" name="図 27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3276452" y="5753100"/>
            <a:ext cx="1536700" cy="3403600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4813152" y="5702300"/>
            <a:ext cx="2171700" cy="3454400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6507277" y="5651500"/>
            <a:ext cx="2159000" cy="3505200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8539277" y="5702300"/>
            <a:ext cx="2413000" cy="3403600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0602411" y="5651500"/>
            <a:ext cx="2171700" cy="3454400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2774111" y="5702300"/>
            <a:ext cx="2349500" cy="3492500"/>
          </a:xfrm>
          <a:prstGeom prst="rect">
            <a:avLst/>
          </a:prstGeom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5123611" y="5702300"/>
            <a:ext cx="2171700" cy="3403600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27295311" y="5651500"/>
            <a:ext cx="2336800" cy="3505200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0327023" y="5600700"/>
            <a:ext cx="2311400" cy="3505200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11145728" y="10815866"/>
            <a:ext cx="2311400" cy="3505200"/>
          </a:xfrm>
          <a:prstGeom prst="rect">
            <a:avLst/>
          </a:prstGeom>
        </p:spPr>
      </p:pic>
      <p:pic>
        <p:nvPicPr>
          <p:cNvPr id="38" name="図 37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13457128" y="10815866"/>
            <a:ext cx="1536700" cy="3403600"/>
          </a:xfrm>
          <a:prstGeom prst="rect">
            <a:avLst/>
          </a:prstGeom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15086975" y="10765066"/>
            <a:ext cx="2171700" cy="3454400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17459777" y="10714266"/>
            <a:ext cx="2159000" cy="3505200"/>
          </a:xfrm>
          <a:prstGeom prst="rect">
            <a:avLst/>
          </a:prstGeom>
        </p:spPr>
      </p:pic>
      <p:pic>
        <p:nvPicPr>
          <p:cNvPr id="41" name="図 40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19395911" y="10714266"/>
            <a:ext cx="2413000" cy="3403600"/>
          </a:xfrm>
          <a:prstGeom prst="rect">
            <a:avLst/>
          </a:prstGeom>
        </p:spPr>
      </p:pic>
      <p:pic>
        <p:nvPicPr>
          <p:cNvPr id="42" name="図 41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1808911" y="10663466"/>
            <a:ext cx="2171700" cy="3454400"/>
          </a:xfrm>
          <a:prstGeom prst="rect">
            <a:avLst/>
          </a:prstGeom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23980611" y="10663466"/>
            <a:ext cx="2349500" cy="3492500"/>
          </a:xfrm>
          <a:prstGeom prst="rect">
            <a:avLst/>
          </a:prstGeom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26330111" y="10765066"/>
            <a:ext cx="2171700" cy="3403600"/>
          </a:xfrm>
          <a:prstGeom prst="rect">
            <a:avLst/>
          </a:prstGeom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28463711" y="10612666"/>
            <a:ext cx="2336800" cy="3505200"/>
          </a:xfrm>
          <a:prstGeom prst="rect">
            <a:avLst/>
          </a:prstGeom>
        </p:spPr>
      </p:pic>
      <p:pic>
        <p:nvPicPr>
          <p:cNvPr id="46" name="図 45"/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31188477" y="10612666"/>
            <a:ext cx="23114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222993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2</cp:revision>
  <dcterms:created xsi:type="dcterms:W3CDTF">2015-02-27T09:58:00Z</dcterms:created>
  <dcterms:modified xsi:type="dcterms:W3CDTF">2015-03-03T04:59:44Z</dcterms:modified>
</cp:coreProperties>
</file>