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5" d="100"/>
          <a:sy n="125" d="100"/>
        </p:scale>
        <p:origin x="-96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070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2126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20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0122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1627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569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997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655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4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009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896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AD01-A669-D94F-971A-83F953911964}" type="datetimeFigureOut">
              <a:rPr kumimoji="1" lang="ja-JP" altLang="en-US" smtClean="0"/>
              <a:t>2014/12/11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2A703-348F-3145-A341-DEB0B4A538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29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2014.12_toshibatec_pop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図 3" descr="1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" y="2125723"/>
            <a:ext cx="4338655" cy="4120252"/>
          </a:xfrm>
          <a:prstGeom prst="rect">
            <a:avLst/>
          </a:prstGeom>
        </p:spPr>
      </p:pic>
      <p:pic>
        <p:nvPicPr>
          <p:cNvPr id="5" name="図 4" descr="2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077" y="2125727"/>
            <a:ext cx="4338655" cy="4120252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36248" y="3094767"/>
            <a:ext cx="18038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前菜 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吸い物 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刺身 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焼き物 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煮物 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酢の物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2504728" y="3094767"/>
            <a:ext cx="180381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ご飯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味噌汁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漬物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果物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5543471" y="3094767"/>
            <a:ext cx="350318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前菜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スープ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魚介のメイン料理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シャーベット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肉類のメイン料理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デザート</a:t>
            </a:r>
          </a:p>
          <a:p>
            <a:pPr algn="ctr"/>
            <a:r>
              <a:rPr lang="ja-JP" altLang="en-US" sz="2500" dirty="0">
                <a:solidFill>
                  <a:schemeClr val="bg1"/>
                </a:solidFill>
                <a:latin typeface="小塚ゴシック Pro M"/>
                <a:ea typeface="小塚ゴシック Pro M"/>
                <a:cs typeface="小塚ゴシック Pro M"/>
              </a:rPr>
              <a:t>コーヒー </a:t>
            </a:r>
          </a:p>
        </p:txBody>
      </p:sp>
      <p:cxnSp>
        <p:nvCxnSpPr>
          <p:cNvPr id="9" name="直線コネクタ 8"/>
          <p:cNvCxnSpPr/>
          <p:nvPr/>
        </p:nvCxnSpPr>
        <p:spPr>
          <a:xfrm>
            <a:off x="2540058" y="3239203"/>
            <a:ext cx="0" cy="2640942"/>
          </a:xfrm>
          <a:prstGeom prst="line">
            <a:avLst/>
          </a:prstGeom>
          <a:ln>
            <a:solidFill>
              <a:schemeClr val="bg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>
          <a:xfrm>
            <a:off x="1400266" y="2280292"/>
            <a:ext cx="2353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和食</a:t>
            </a:r>
            <a:r>
              <a:rPr lang="ja-JP" altLang="en-US" sz="30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コース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6269166" y="2280292"/>
            <a:ext cx="2353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 smtClean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洋食</a:t>
            </a:r>
            <a:r>
              <a:rPr lang="ja-JP" altLang="en-US" sz="30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rPr>
              <a:t>コース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3041414" y="1617324"/>
            <a:ext cx="4083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小塚ゴシック Pro M"/>
                <a:ea typeface="小塚ゴシック Pro M"/>
                <a:cs typeface="小塚ゴシック Pro M"/>
              </a:rPr>
              <a:t>お好きなコースをどちらか選べます。</a:t>
            </a:r>
          </a:p>
        </p:txBody>
      </p:sp>
    </p:spTree>
    <p:extLst>
      <p:ext uri="{BB962C8B-B14F-4D97-AF65-F5344CB8AC3E}">
        <p14:creationId xmlns:p14="http://schemas.microsoft.com/office/powerpoint/2010/main" val="32588265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37</Words>
  <Application>Microsoft Office PowerPoint</Application>
  <PresentationFormat>A4 210 x 297 mm</PresentationFormat>
  <Paragraphs>20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10</cp:revision>
  <dcterms:created xsi:type="dcterms:W3CDTF">2014-12-09T01:06:36Z</dcterms:created>
  <dcterms:modified xsi:type="dcterms:W3CDTF">2014-12-11T05:09:44Z</dcterms:modified>
</cp:coreProperties>
</file>