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7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3" d="100"/>
          <a:sy n="53" d="100"/>
        </p:scale>
        <p:origin x="1920" y="64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19A8-A48F-0F49-9022-0B7861E5F99D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4A3F8-F52A-CD41-943B-3633206B6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2478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19A8-A48F-0F49-9022-0B7861E5F99D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4A3F8-F52A-CD41-943B-3633206B6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748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19A8-A48F-0F49-9022-0B7861E5F99D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4A3F8-F52A-CD41-943B-3633206B6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9483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19A8-A48F-0F49-9022-0B7861E5F99D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4A3F8-F52A-CD41-943B-3633206B6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7684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19A8-A48F-0F49-9022-0B7861E5F99D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4A3F8-F52A-CD41-943B-3633206B6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3155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19A8-A48F-0F49-9022-0B7861E5F99D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4A3F8-F52A-CD41-943B-3633206B6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1389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19A8-A48F-0F49-9022-0B7861E5F99D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4A3F8-F52A-CD41-943B-3633206B6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1202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19A8-A48F-0F49-9022-0B7861E5F99D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4A3F8-F52A-CD41-943B-3633206B6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1692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19A8-A48F-0F49-9022-0B7861E5F99D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4A3F8-F52A-CD41-943B-3633206B6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1195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19A8-A48F-0F49-9022-0B7861E5F99D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4A3F8-F52A-CD41-943B-3633206B6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5815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19A8-A48F-0F49-9022-0B7861E5F99D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4A3F8-F52A-CD41-943B-3633206B6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8740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419A8-A48F-0F49-9022-0B7861E5F99D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4A3F8-F52A-CD41-943B-3633206B6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409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59699" cy="1068863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04938"/>
            <a:ext cx="7556500" cy="9283700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1641847" y="1391425"/>
            <a:ext cx="4411083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5500" dirty="0"/>
              <a:t>御　見　積　書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1484847" y="3717528"/>
            <a:ext cx="481662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500" dirty="0">
                <a:solidFill>
                  <a:schemeClr val="bg1"/>
                </a:solidFill>
              </a:rPr>
              <a:t>ABC</a:t>
            </a:r>
            <a:r>
              <a:rPr lang="ja-JP" altLang="en-US" sz="3500" dirty="0">
                <a:solidFill>
                  <a:schemeClr val="bg1"/>
                </a:solidFill>
              </a:rPr>
              <a:t>商事株式会社　御中</a:t>
            </a: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" y="5725801"/>
            <a:ext cx="6705600" cy="2413000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-3199" y="4866471"/>
            <a:ext cx="75660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3200" dirty="0"/>
              <a:t>0000</a:t>
            </a:r>
            <a:r>
              <a:rPr lang="ja-JP" altLang="en-US" sz="3200" dirty="0"/>
              <a:t>年</a:t>
            </a:r>
            <a:r>
              <a:rPr lang="en-US" altLang="ja-JP" sz="3200" dirty="0"/>
              <a:t>00</a:t>
            </a:r>
            <a:r>
              <a:rPr lang="ja-JP" altLang="en-US" sz="3200" dirty="0"/>
              <a:t>月</a:t>
            </a:r>
            <a:r>
              <a:rPr lang="en-US" altLang="ja-JP" sz="3200" dirty="0"/>
              <a:t>00</a:t>
            </a:r>
            <a:r>
              <a:rPr lang="ja-JP" altLang="en-US" sz="3200" dirty="0"/>
              <a:t>日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870425" y="5928456"/>
            <a:ext cx="575482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3500" dirty="0"/>
              <a:t>御見積合計額　</a:t>
            </a:r>
            <a:r>
              <a:rPr lang="en-US" altLang="ja-JP" sz="3500" dirty="0"/>
              <a:t>770,000</a:t>
            </a:r>
            <a:r>
              <a:rPr lang="ja-JP" altLang="en-US" sz="3500" dirty="0"/>
              <a:t>円也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3319851" y="6842782"/>
            <a:ext cx="31101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500" dirty="0"/>
              <a:t>商品金額　￥</a:t>
            </a:r>
            <a:r>
              <a:rPr lang="en-US" altLang="ja-JP" sz="2500" dirty="0"/>
              <a:t>700,000</a:t>
            </a:r>
            <a:endParaRPr lang="ja-JP" altLang="en-US" sz="2500" dirty="0"/>
          </a:p>
        </p:txBody>
      </p:sp>
      <p:sp>
        <p:nvSpPr>
          <p:cNvPr id="15" name="正方形/長方形 14"/>
          <p:cNvSpPr/>
          <p:nvPr/>
        </p:nvSpPr>
        <p:spPr>
          <a:xfrm>
            <a:off x="3319851" y="7542038"/>
            <a:ext cx="307167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500" dirty="0"/>
              <a:t>消費税　　    ￥</a:t>
            </a:r>
            <a:r>
              <a:rPr lang="en-US" altLang="ja-JP" sz="2500" dirty="0"/>
              <a:t>70,000</a:t>
            </a:r>
            <a:endParaRPr lang="ja-JP" altLang="en-US" sz="2500" dirty="0"/>
          </a:p>
        </p:txBody>
      </p:sp>
      <p:sp>
        <p:nvSpPr>
          <p:cNvPr id="16" name="正方形/長方形 15"/>
          <p:cNvSpPr/>
          <p:nvPr/>
        </p:nvSpPr>
        <p:spPr>
          <a:xfrm>
            <a:off x="2099608" y="8255567"/>
            <a:ext cx="3418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/>
              <a:t>上記の通り御見積申し上げます。</a:t>
            </a:r>
          </a:p>
        </p:txBody>
      </p:sp>
      <p:sp>
        <p:nvSpPr>
          <p:cNvPr id="17" name="正方形/長方形 16"/>
          <p:cNvSpPr/>
          <p:nvPr/>
        </p:nvSpPr>
        <p:spPr>
          <a:xfrm>
            <a:off x="2727760" y="10039381"/>
            <a:ext cx="219994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000" dirty="0">
                <a:solidFill>
                  <a:schemeClr val="bg1"/>
                </a:solidFill>
              </a:rPr>
              <a:t>とうしば商事</a:t>
            </a:r>
          </a:p>
        </p:txBody>
      </p:sp>
    </p:spTree>
    <p:extLst>
      <p:ext uri="{BB962C8B-B14F-4D97-AF65-F5344CB8AC3E}">
        <p14:creationId xmlns:p14="http://schemas.microsoft.com/office/powerpoint/2010/main" val="3048481077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BD7B4949519AEA45B66B05EE1D7EF342" ma:contentTypeVersion="11" ma:contentTypeDescription="新しいドキュメントを作成します。" ma:contentTypeScope="" ma:versionID="c3f5211f4087e108409744cd39f060b4">
  <xsd:schema xmlns:xsd="http://www.w3.org/2001/XMLSchema" xmlns:xs="http://www.w3.org/2001/XMLSchema" xmlns:p="http://schemas.microsoft.com/office/2006/metadata/properties" xmlns:ns2="5e8a82cc-08d8-48d0-9e8e-71aeadf1e6de" xmlns:ns3="853a697b-f5a8-460d-9af5-c48658f6459b" targetNamespace="http://schemas.microsoft.com/office/2006/metadata/properties" ma:root="true" ma:fieldsID="626e2d31aacdcec35783f13069e2f013" ns2:_="" ns3:_="">
    <xsd:import namespace="5e8a82cc-08d8-48d0-9e8e-71aeadf1e6de"/>
    <xsd:import namespace="853a697b-f5a8-460d-9af5-c48658f645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8a82cc-08d8-48d0-9e8e-71aeadf1e6d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画像タグ" ma:readOnly="false" ma:fieldId="{5cf76f15-5ced-4ddc-b409-7134ff3c332f}" ma:taxonomyMulti="true" ma:sspId="6ad33ed4-6483-4797-8d50-6b93ecde420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a697b-f5a8-460d-9af5-c48658f6459b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7254c0aa-d71c-417e-8d8f-83a3444cec9b}" ma:internalName="TaxCatchAll" ma:showField="CatchAllData" ma:web="853a697b-f5a8-460d-9af5-c48658f645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8a82cc-08d8-48d0-9e8e-71aeadf1e6de">
      <Terms xmlns="http://schemas.microsoft.com/office/infopath/2007/PartnerControls"/>
    </lcf76f155ced4ddcb4097134ff3c332f>
    <TaxCatchAll xmlns="853a697b-f5a8-460d-9af5-c48658f6459b" xsi:nil="true"/>
  </documentManagement>
</p:properties>
</file>

<file path=customXml/itemProps1.xml><?xml version="1.0" encoding="utf-8"?>
<ds:datastoreItem xmlns:ds="http://schemas.openxmlformats.org/officeDocument/2006/customXml" ds:itemID="{16A0D009-7C98-4AD4-A350-95AF1F5001D5}"/>
</file>

<file path=customXml/itemProps2.xml><?xml version="1.0" encoding="utf-8"?>
<ds:datastoreItem xmlns:ds="http://schemas.openxmlformats.org/officeDocument/2006/customXml" ds:itemID="{30E51204-1578-4BFA-82F5-2109A0CA1DD7}"/>
</file>

<file path=customXml/itemProps3.xml><?xml version="1.0" encoding="utf-8"?>
<ds:datastoreItem xmlns:ds="http://schemas.openxmlformats.org/officeDocument/2006/customXml" ds:itemID="{E5175962-602E-42FB-9BAE-A765511AC41A}"/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36</Words>
  <Application>Microsoft Office PowerPoint</Application>
  <PresentationFormat>ユーザー設定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Arial</vt:lpstr>
      <vt:lpstr>Calibri</vt:lpstr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sugimura yuki(杉村 有希 TEC □ＲＳ本□ＲＳＳＳ□エリア・ＢＰ推進)</cp:lastModifiedBy>
  <cp:revision>2</cp:revision>
  <dcterms:created xsi:type="dcterms:W3CDTF">2015-02-05T04:26:46Z</dcterms:created>
  <dcterms:modified xsi:type="dcterms:W3CDTF">2025-10-02T06:19:56Z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0x010100BD7B4949519AEA45B66B05EE1D7EF342</vt:lpwstr>
  </property>
</Properties>
</file>