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4208" y="-112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0752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8229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7257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5063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85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268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5145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8256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6197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9048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8563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F3A85-2E2D-8447-ABBA-1DA90B8DF1DB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13AD1-50E2-9340-8370-C0EEEF313E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734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5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9699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00" y="420709"/>
            <a:ext cx="5676900" cy="17780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900" y="7409104"/>
            <a:ext cx="7124700" cy="7874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800" y="8362846"/>
            <a:ext cx="7200900" cy="2146300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257219" y="8404833"/>
            <a:ext cx="3052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mtClean="0"/>
              <a:t>モイストプラス ヘアシャンプー</a:t>
            </a:r>
            <a:endParaRPr lang="ja-JP" alt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257219" y="8752128"/>
            <a:ext cx="328974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 smtClean="0"/>
              <a:t>キメ細かく豊かな泡立ちで、余分な皮脂や汚れをしっかり洗浄するノンシリコンシャンプー。マグノリアやローズを中心とした華やかで上品な＜インペリアル パール＞の香りが優雅なバスタイムを演出。</a:t>
            </a:r>
          </a:p>
          <a:p>
            <a:r>
              <a:rPr lang="ja-JP" altLang="en-US" sz="800" dirty="0" smtClean="0"/>
              <a:t>内容量：</a:t>
            </a:r>
            <a:r>
              <a:rPr lang="en-US" altLang="ja-JP" sz="800" dirty="0" smtClean="0"/>
              <a:t>000</a:t>
            </a:r>
            <a:r>
              <a:rPr lang="ja-JP" altLang="en-US" sz="800" dirty="0" smtClean="0"/>
              <a:t>ｍ</a:t>
            </a:r>
            <a:r>
              <a:rPr lang="en-US" altLang="ja-JP" sz="800" dirty="0" smtClean="0"/>
              <a:t>L</a:t>
            </a:r>
            <a:r>
              <a:rPr lang="ja-JP" altLang="en-US" sz="800" dirty="0" smtClean="0"/>
              <a:t>　価格：</a:t>
            </a:r>
            <a:r>
              <a:rPr lang="en-US" altLang="ja-JP" sz="800" dirty="0" smtClean="0"/>
              <a:t>¥0,000</a:t>
            </a:r>
            <a:r>
              <a:rPr lang="ja-JP" altLang="en-US" sz="800" dirty="0" smtClean="0"/>
              <a:t>（税抜）</a:t>
            </a:r>
            <a:endParaRPr lang="ja-JP" altLang="en-US" sz="800" dirty="0"/>
          </a:p>
        </p:txBody>
      </p:sp>
      <p:sp>
        <p:nvSpPr>
          <p:cNvPr id="11" name="正方形/長方形 10"/>
          <p:cNvSpPr/>
          <p:nvPr/>
        </p:nvSpPr>
        <p:spPr>
          <a:xfrm>
            <a:off x="257219" y="9520783"/>
            <a:ext cx="3052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mtClean="0"/>
              <a:t>モイストプラス ヘアシャンプー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257219" y="9868078"/>
            <a:ext cx="328974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 smtClean="0"/>
              <a:t>キメ細かく豊かな泡立ちで、余分な皮脂や汚れをしっかり洗浄するノンシリコンシャンプー。マグノリアやローズを中心とした華やかで上品な＜インペリアル パール＞の香りが優雅なバスタイムを演出。</a:t>
            </a:r>
          </a:p>
          <a:p>
            <a:r>
              <a:rPr lang="ja-JP" altLang="en-US" sz="800" dirty="0" smtClean="0"/>
              <a:t>内容量：</a:t>
            </a:r>
            <a:r>
              <a:rPr lang="en-US" altLang="ja-JP" sz="800" dirty="0" smtClean="0"/>
              <a:t>000</a:t>
            </a:r>
            <a:r>
              <a:rPr lang="ja-JP" altLang="en-US" sz="800" dirty="0" smtClean="0"/>
              <a:t>ｍ</a:t>
            </a:r>
            <a:r>
              <a:rPr lang="en-US" altLang="ja-JP" sz="800" dirty="0" smtClean="0"/>
              <a:t>L</a:t>
            </a:r>
            <a:r>
              <a:rPr lang="ja-JP" altLang="en-US" sz="800" dirty="0" smtClean="0"/>
              <a:t>　価格：</a:t>
            </a:r>
            <a:r>
              <a:rPr lang="en-US" altLang="ja-JP" sz="800" dirty="0" smtClean="0"/>
              <a:t>¥0,000</a:t>
            </a:r>
            <a:r>
              <a:rPr lang="ja-JP" altLang="en-US" sz="800" dirty="0" smtClean="0"/>
              <a:t>（税抜）</a:t>
            </a:r>
            <a:endParaRPr lang="ja-JP" altLang="en-US" sz="800" dirty="0"/>
          </a:p>
        </p:txBody>
      </p:sp>
      <p:sp>
        <p:nvSpPr>
          <p:cNvPr id="13" name="正方形/長方形 12"/>
          <p:cNvSpPr/>
          <p:nvPr/>
        </p:nvSpPr>
        <p:spPr>
          <a:xfrm>
            <a:off x="3968255" y="8404833"/>
            <a:ext cx="3052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mtClean="0"/>
              <a:t>モイストプラス ヘアシャンプー</a:t>
            </a:r>
            <a:endParaRPr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3968255" y="8752128"/>
            <a:ext cx="328974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 smtClean="0"/>
              <a:t>キメ細かく豊かな泡立ちで、余分な皮脂や汚れをしっかり洗浄するノンシリコンシャンプー。マグノリアやローズを中心とした華やかで上品な＜インペリアル パール＞の香りが優雅なバスタイムを演出。</a:t>
            </a:r>
          </a:p>
          <a:p>
            <a:r>
              <a:rPr lang="ja-JP" altLang="en-US" sz="800" dirty="0" smtClean="0"/>
              <a:t>内容量：</a:t>
            </a:r>
            <a:r>
              <a:rPr lang="en-US" altLang="ja-JP" sz="800" dirty="0" smtClean="0"/>
              <a:t>000</a:t>
            </a:r>
            <a:r>
              <a:rPr lang="ja-JP" altLang="en-US" sz="800" dirty="0" smtClean="0"/>
              <a:t>ｍ</a:t>
            </a:r>
            <a:r>
              <a:rPr lang="en-US" altLang="ja-JP" sz="800" dirty="0" smtClean="0"/>
              <a:t>L</a:t>
            </a:r>
            <a:r>
              <a:rPr lang="ja-JP" altLang="en-US" sz="800" dirty="0" smtClean="0"/>
              <a:t>　価格：</a:t>
            </a:r>
            <a:r>
              <a:rPr lang="en-US" altLang="ja-JP" sz="800" dirty="0" smtClean="0"/>
              <a:t>¥0,000</a:t>
            </a:r>
            <a:r>
              <a:rPr lang="ja-JP" altLang="en-US" sz="800" dirty="0" smtClean="0"/>
              <a:t>（税抜）</a:t>
            </a:r>
            <a:endParaRPr lang="ja-JP" altLang="en-US" sz="800" dirty="0"/>
          </a:p>
        </p:txBody>
      </p:sp>
      <p:sp>
        <p:nvSpPr>
          <p:cNvPr id="15" name="正方形/長方形 14"/>
          <p:cNvSpPr/>
          <p:nvPr/>
        </p:nvSpPr>
        <p:spPr>
          <a:xfrm>
            <a:off x="3968255" y="9520783"/>
            <a:ext cx="3052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mtClean="0"/>
              <a:t>モイストプラス ヘアシャンプー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3968255" y="9868078"/>
            <a:ext cx="328974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 smtClean="0"/>
              <a:t>キメ細かく豊かな泡立ちで、余分な皮脂や汚れをしっかり洗浄するノンシリコンシャンプー。マグノリアやローズを中心とした華やかで上品な＜インペリアル パール＞の香りが優雅なバスタイムを演出。</a:t>
            </a:r>
          </a:p>
          <a:p>
            <a:r>
              <a:rPr lang="ja-JP" altLang="en-US" sz="800" dirty="0" smtClean="0"/>
              <a:t>内容量：</a:t>
            </a:r>
            <a:r>
              <a:rPr lang="en-US" altLang="ja-JP" sz="800" dirty="0" smtClean="0"/>
              <a:t>000</a:t>
            </a:r>
            <a:r>
              <a:rPr lang="ja-JP" altLang="en-US" sz="800" dirty="0" smtClean="0"/>
              <a:t>ｍ</a:t>
            </a:r>
            <a:r>
              <a:rPr lang="en-US" altLang="ja-JP" sz="800" dirty="0" smtClean="0"/>
              <a:t>L</a:t>
            </a:r>
            <a:r>
              <a:rPr lang="ja-JP" altLang="en-US" sz="800" dirty="0" smtClean="0"/>
              <a:t>　価格：</a:t>
            </a:r>
            <a:r>
              <a:rPr lang="en-US" altLang="ja-JP" sz="800" dirty="0" smtClean="0"/>
              <a:t>¥0,000</a:t>
            </a:r>
            <a:r>
              <a:rPr lang="ja-JP" altLang="en-US" sz="800" dirty="0" smtClean="0"/>
              <a:t>（税抜）</a:t>
            </a:r>
            <a:endParaRPr lang="ja-JP" altLang="en-US" sz="800" dirty="0"/>
          </a:p>
        </p:txBody>
      </p:sp>
    </p:spTree>
    <p:extLst>
      <p:ext uri="{BB962C8B-B14F-4D97-AF65-F5344CB8AC3E}">
        <p14:creationId xmlns:p14="http://schemas.microsoft.com/office/powerpoint/2010/main" val="215672915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188</Words>
  <Application>Microsoft Macintosh PowerPoint</Application>
  <PresentationFormat>ユーザー設定</PresentationFormat>
  <Paragraphs>12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2015-02-05T07:31:31Z</dcterms:created>
  <dcterms:modified xsi:type="dcterms:W3CDTF">2015-02-05T07:34:58Z</dcterms:modified>
</cp:coreProperties>
</file>