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4192" y="-128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113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3770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8722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094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844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0808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2617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0638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0065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9125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82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44D58-378E-4041-99AA-0E0C4E533507}" type="datetimeFigureOut">
              <a:rPr kumimoji="1" lang="ja-JP" altLang="en-US" smtClean="0"/>
              <a:t>15/02/27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689FC-49B6-6944-AE5E-223861DDA0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828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00" y="9478336"/>
            <a:ext cx="7200900" cy="10287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0" y="7022161"/>
            <a:ext cx="5384800" cy="23241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308" y="1783359"/>
            <a:ext cx="4775200" cy="1524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896" y="336384"/>
            <a:ext cx="6642100" cy="275590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313499" y="1810969"/>
            <a:ext cx="1890713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300" dirty="0" smtClean="0"/>
              <a:t>おいしいパン・菓子パンから天然酵母</a:t>
            </a:r>
            <a:r>
              <a:rPr lang="en-US" altLang="ja-JP" sz="1300" dirty="0" smtClean="0"/>
              <a:t>(</a:t>
            </a:r>
            <a:r>
              <a:rPr lang="ja-JP" altLang="en-US" sz="1300" dirty="0" smtClean="0"/>
              <a:t>自家製酵母</a:t>
            </a:r>
            <a:r>
              <a:rPr lang="en-US" altLang="ja-JP" sz="1300" dirty="0" smtClean="0"/>
              <a:t>)</a:t>
            </a:r>
            <a:r>
              <a:rPr lang="ja-JP" altLang="en-US" sz="1300" dirty="0" smtClean="0"/>
              <a:t>・ドイツパン、フランスパンなどレシピは約</a:t>
            </a:r>
            <a:r>
              <a:rPr lang="en-US" altLang="ja-JP" sz="1300" dirty="0" smtClean="0"/>
              <a:t>200</a:t>
            </a:r>
            <a:r>
              <a:rPr lang="ja-JP" altLang="en-US" sz="1300" dirty="0" smtClean="0"/>
              <a:t>種類以上</a:t>
            </a:r>
            <a:r>
              <a:rPr lang="en-US" altLang="ja-JP" sz="1300" dirty="0" smtClean="0"/>
              <a:t>!</a:t>
            </a:r>
            <a:r>
              <a:rPr lang="ja-JP" altLang="en-US" sz="1300" dirty="0" smtClean="0"/>
              <a:t>世界中のパン作りを本格的に学べるパン教室です。</a:t>
            </a:r>
            <a:endParaRPr lang="ja-JP" altLang="en-US" sz="1300" dirty="0"/>
          </a:p>
        </p:txBody>
      </p:sp>
      <p:sp>
        <p:nvSpPr>
          <p:cNvPr id="11" name="正方形/長方形 10"/>
          <p:cNvSpPr/>
          <p:nvPr/>
        </p:nvSpPr>
        <p:spPr>
          <a:xfrm>
            <a:off x="996676" y="7488793"/>
            <a:ext cx="566898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500" dirty="0" smtClean="0"/>
              <a:t>[</a:t>
            </a:r>
            <a:r>
              <a:rPr lang="ja-JP" altLang="en-US" sz="1500" dirty="0" smtClean="0"/>
              <a:t>レッスン料</a:t>
            </a:r>
            <a:r>
              <a:rPr lang="en-US" altLang="ja-JP" sz="1500" dirty="0" smtClean="0"/>
              <a:t>]</a:t>
            </a:r>
          </a:p>
          <a:p>
            <a:pPr algn="ctr"/>
            <a:r>
              <a:rPr lang="ja-JP" altLang="en-US" sz="1500" dirty="0" smtClean="0"/>
              <a:t>お一人様料金 ￥</a:t>
            </a:r>
            <a:r>
              <a:rPr lang="en-US" altLang="ja-JP" sz="1500" dirty="0" smtClean="0"/>
              <a:t>5,000</a:t>
            </a:r>
            <a:r>
              <a:rPr lang="ja-JP" altLang="en-US" sz="1500" dirty="0" smtClean="0"/>
              <a:t>（お一人様）</a:t>
            </a:r>
          </a:p>
          <a:p>
            <a:pPr algn="ctr"/>
            <a:r>
              <a:rPr lang="ja-JP" altLang="en-US" sz="1500" dirty="0" smtClean="0"/>
              <a:t>お二人様料金 ￥</a:t>
            </a:r>
            <a:r>
              <a:rPr lang="en-US" altLang="ja-JP" sz="1500" dirty="0" smtClean="0"/>
              <a:t>9,000</a:t>
            </a:r>
            <a:r>
              <a:rPr lang="ja-JP" altLang="en-US" sz="1500" dirty="0" smtClean="0"/>
              <a:t>（ペアコース・お二人様計）</a:t>
            </a:r>
          </a:p>
          <a:p>
            <a:pPr algn="ctr"/>
            <a:r>
              <a:rPr lang="en-US" altLang="ja-JP" sz="1500" dirty="0" smtClean="0"/>
              <a:t>★ </a:t>
            </a:r>
            <a:r>
              <a:rPr lang="ja-JP" altLang="en-US" sz="1500" dirty="0" smtClean="0"/>
              <a:t>ペアコース （ペアで体験の方は、割引になります。）</a:t>
            </a:r>
          </a:p>
          <a:p>
            <a:pPr algn="ctr"/>
            <a:r>
              <a:rPr lang="ja-JP" altLang="en-US" sz="1500" dirty="0" smtClean="0"/>
              <a:t>（料金には、材料費・消費税込みです。）</a:t>
            </a:r>
            <a:endParaRPr lang="ja-JP" altLang="en-US" sz="1500" dirty="0"/>
          </a:p>
        </p:txBody>
      </p:sp>
      <p:sp>
        <p:nvSpPr>
          <p:cNvPr id="12" name="正方形/長方形 11"/>
          <p:cNvSpPr/>
          <p:nvPr/>
        </p:nvSpPr>
        <p:spPr>
          <a:xfrm>
            <a:off x="269464" y="9590313"/>
            <a:ext cx="428835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500" dirty="0" smtClean="0">
                <a:solidFill>
                  <a:schemeClr val="bg1"/>
                </a:solidFill>
              </a:rPr>
              <a:t>パン教室とうしば</a:t>
            </a:r>
            <a:endParaRPr lang="ja-JP" altLang="en-US" sz="4500" dirty="0">
              <a:solidFill>
                <a:schemeClr val="bg1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568684" y="9572242"/>
            <a:ext cx="3781425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2300" dirty="0" smtClean="0">
                <a:solidFill>
                  <a:schemeClr val="bg1"/>
                </a:solidFill>
              </a:rPr>
              <a:t>TEL.000-000-000</a:t>
            </a:r>
          </a:p>
          <a:p>
            <a:r>
              <a:rPr lang="ja-JP" altLang="en-US" sz="2300" dirty="0" smtClean="0">
                <a:solidFill>
                  <a:schemeClr val="bg1"/>
                </a:solidFill>
              </a:rPr>
              <a:t>東京都品川区</a:t>
            </a:r>
            <a:r>
              <a:rPr lang="en-US" altLang="ja-JP" sz="2300" dirty="0" smtClean="0">
                <a:solidFill>
                  <a:schemeClr val="bg1"/>
                </a:solidFill>
              </a:rPr>
              <a:t>00-00</a:t>
            </a:r>
            <a:endParaRPr lang="ja-JP" altLang="en-US" sz="2300" dirty="0">
              <a:solidFill>
                <a:schemeClr val="bg1"/>
              </a:solidFill>
            </a:endParaRPr>
          </a:p>
        </p:txBody>
      </p:sp>
      <p:pic>
        <p:nvPicPr>
          <p:cNvPr id="2" name="図 1" descr="1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04" y="3392182"/>
            <a:ext cx="6771132" cy="5747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23808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100</Words>
  <Application>Microsoft Macintosh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3</cp:revision>
  <dcterms:created xsi:type="dcterms:W3CDTF">2015-02-27T09:22:40Z</dcterms:created>
  <dcterms:modified xsi:type="dcterms:W3CDTF">2015-02-27T09:29:36Z</dcterms:modified>
</cp:coreProperties>
</file>