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0688638" cy="7562850"/>
  <p:notesSz cx="6858000" cy="9144000"/>
  <p:defaultTextStyle>
    <a:defPPr>
      <a:defRPr lang="ja-JP"/>
    </a:defPPr>
    <a:lvl1pPr marL="0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29" d="100"/>
          <a:sy n="129" d="100"/>
        </p:scale>
        <p:origin x="-2008" y="-112"/>
      </p:cViewPr>
      <p:guideLst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6"/>
            <a:ext cx="9085342" cy="1621111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D8B6E-1955-B14E-9C1B-775571F74F4D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F1689-B955-6249-B51B-E34798611A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8410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D8B6E-1955-B14E-9C1B-775571F74F4D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F1689-B955-6249-B51B-E34798611A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9150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9059363" y="334377"/>
            <a:ext cx="2809479" cy="7116431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5361" y="334377"/>
            <a:ext cx="8255859" cy="7116431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D8B6E-1955-B14E-9C1B-775571F74F4D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F1689-B955-6249-B51B-E34798611A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9831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D8B6E-1955-B14E-9C1B-775571F74F4D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F1689-B955-6249-B51B-E34798611A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3760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2"/>
            <a:ext cx="9085342" cy="1502066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3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8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7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1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6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0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4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D8B6E-1955-B14E-9C1B-775571F74F4D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F1689-B955-6249-B51B-E34798611A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375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5361" y="1946734"/>
            <a:ext cx="5531741" cy="550407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35245" y="1946734"/>
            <a:ext cx="5533597" cy="550407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D8B6E-1955-B14E-9C1B-775571F74F4D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F1689-B955-6249-B51B-E34798611A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8295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2865"/>
            <a:ext cx="9619774" cy="1260475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6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6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D8B6E-1955-B14E-9C1B-775571F74F4D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F1689-B955-6249-B51B-E34798611A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2063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D8B6E-1955-B14E-9C1B-775571F74F4D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F1689-B955-6249-B51B-E34798611A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0697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D8B6E-1955-B14E-9C1B-775571F74F4D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F1689-B955-6249-B51B-E34798611A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2471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3" y="301113"/>
            <a:ext cx="3516488" cy="128148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78960" y="301114"/>
            <a:ext cx="5975246" cy="645468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433" y="1582597"/>
            <a:ext cx="3516488" cy="5173200"/>
          </a:xfrm>
        </p:spPr>
        <p:txBody>
          <a:bodyPr/>
          <a:lstStyle>
            <a:lvl1pPr marL="0" indent="0">
              <a:buNone/>
              <a:defRPr sz="1600"/>
            </a:lvl1pPr>
            <a:lvl2pPr marL="521437" indent="0">
              <a:buNone/>
              <a:defRPr sz="1400"/>
            </a:lvl2pPr>
            <a:lvl3pPr marL="1042873" indent="0">
              <a:buNone/>
              <a:defRPr sz="1100"/>
            </a:lvl3pPr>
            <a:lvl4pPr marL="1564310" indent="0">
              <a:buNone/>
              <a:defRPr sz="1000"/>
            </a:lvl4pPr>
            <a:lvl5pPr marL="2085746" indent="0">
              <a:buNone/>
              <a:defRPr sz="1000"/>
            </a:lvl5pPr>
            <a:lvl6pPr marL="2607183" indent="0">
              <a:buNone/>
              <a:defRPr sz="1000"/>
            </a:lvl6pPr>
            <a:lvl7pPr marL="3128620" indent="0">
              <a:buNone/>
              <a:defRPr sz="1000"/>
            </a:lvl7pPr>
            <a:lvl8pPr marL="3650056" indent="0">
              <a:buNone/>
              <a:defRPr sz="1000"/>
            </a:lvl8pPr>
            <a:lvl9pPr marL="4171493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D8B6E-1955-B14E-9C1B-775571F74F4D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F1689-B955-6249-B51B-E34798611A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5382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8" y="5293995"/>
            <a:ext cx="6413183" cy="62498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048" y="675755"/>
            <a:ext cx="6413183" cy="4537710"/>
          </a:xfrm>
        </p:spPr>
        <p:txBody>
          <a:bodyPr/>
          <a:lstStyle>
            <a:lvl1pPr marL="0" indent="0">
              <a:buNone/>
              <a:defRPr sz="3600"/>
            </a:lvl1pPr>
            <a:lvl2pPr marL="521437" indent="0">
              <a:buNone/>
              <a:defRPr sz="3200"/>
            </a:lvl2pPr>
            <a:lvl3pPr marL="1042873" indent="0">
              <a:buNone/>
              <a:defRPr sz="2700"/>
            </a:lvl3pPr>
            <a:lvl4pPr marL="1564310" indent="0">
              <a:buNone/>
              <a:defRPr sz="2300"/>
            </a:lvl4pPr>
            <a:lvl5pPr marL="2085746" indent="0">
              <a:buNone/>
              <a:defRPr sz="2300"/>
            </a:lvl5pPr>
            <a:lvl6pPr marL="2607183" indent="0">
              <a:buNone/>
              <a:defRPr sz="2300"/>
            </a:lvl6pPr>
            <a:lvl7pPr marL="3128620" indent="0">
              <a:buNone/>
              <a:defRPr sz="2300"/>
            </a:lvl7pPr>
            <a:lvl8pPr marL="3650056" indent="0">
              <a:buNone/>
              <a:defRPr sz="2300"/>
            </a:lvl8pPr>
            <a:lvl9pPr marL="4171493" indent="0">
              <a:buNone/>
              <a:defRPr sz="23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048" y="5918981"/>
            <a:ext cx="6413183" cy="887584"/>
          </a:xfrm>
        </p:spPr>
        <p:txBody>
          <a:bodyPr/>
          <a:lstStyle>
            <a:lvl1pPr marL="0" indent="0">
              <a:buNone/>
              <a:defRPr sz="1600"/>
            </a:lvl1pPr>
            <a:lvl2pPr marL="521437" indent="0">
              <a:buNone/>
              <a:defRPr sz="1400"/>
            </a:lvl2pPr>
            <a:lvl3pPr marL="1042873" indent="0">
              <a:buNone/>
              <a:defRPr sz="1100"/>
            </a:lvl3pPr>
            <a:lvl4pPr marL="1564310" indent="0">
              <a:buNone/>
              <a:defRPr sz="1000"/>
            </a:lvl4pPr>
            <a:lvl5pPr marL="2085746" indent="0">
              <a:buNone/>
              <a:defRPr sz="1000"/>
            </a:lvl5pPr>
            <a:lvl6pPr marL="2607183" indent="0">
              <a:buNone/>
              <a:defRPr sz="1000"/>
            </a:lvl6pPr>
            <a:lvl7pPr marL="3128620" indent="0">
              <a:buNone/>
              <a:defRPr sz="1000"/>
            </a:lvl7pPr>
            <a:lvl8pPr marL="3650056" indent="0">
              <a:buNone/>
              <a:defRPr sz="1000"/>
            </a:lvl8pPr>
            <a:lvl9pPr marL="4171493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D8B6E-1955-B14E-9C1B-775571F74F4D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F1689-B955-6249-B51B-E34798611A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6171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432" y="302865"/>
            <a:ext cx="9619774" cy="1260475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1764666"/>
            <a:ext cx="9619774" cy="4991131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432" y="7009642"/>
            <a:ext cx="2494016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D8B6E-1955-B14E-9C1B-775571F74F4D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1952" y="7009642"/>
            <a:ext cx="3384735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0190" y="7009642"/>
            <a:ext cx="2494016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2F1689-B955-6249-B51B-E34798611A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5203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21437" rtl="0" eaLnBrk="1" latinLnBrk="0" hangingPunct="1">
        <a:spcBef>
          <a:spcPct val="0"/>
        </a:spcBef>
        <a:buNone/>
        <a:defRPr kumimoji="1"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077" indent="-391077" algn="l" defTabSz="521437" rtl="0" eaLnBrk="1" latinLnBrk="0" hangingPunct="1">
        <a:spcBef>
          <a:spcPct val="20000"/>
        </a:spcBef>
        <a:buFont typeface="Arial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7334" indent="-325898" algn="l" defTabSz="521437" rtl="0" eaLnBrk="1" latinLnBrk="0" hangingPunct="1">
        <a:spcBef>
          <a:spcPct val="20000"/>
        </a:spcBef>
        <a:buFont typeface="Arial"/>
        <a:buChar char="–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592" indent="-260718" algn="l" defTabSz="521437" rtl="0" eaLnBrk="1" latinLnBrk="0" hangingPunct="1">
        <a:spcBef>
          <a:spcPct val="20000"/>
        </a:spcBef>
        <a:buFont typeface="Arial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028" indent="-260718" algn="l" defTabSz="521437" rtl="0" eaLnBrk="1" latinLnBrk="0" hangingPunct="1">
        <a:spcBef>
          <a:spcPct val="20000"/>
        </a:spcBef>
        <a:buFont typeface="Arial"/>
        <a:buChar char="–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465" indent="-260718" algn="l" defTabSz="521437" rtl="0" eaLnBrk="1" latinLnBrk="0" hangingPunct="1">
        <a:spcBef>
          <a:spcPct val="20000"/>
        </a:spcBef>
        <a:buFont typeface="Arial"/>
        <a:buChar char="»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7901" indent="-260718" algn="l" defTabSz="521437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8" indent="-260718" algn="l" defTabSz="521437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5" indent="-260718" algn="l" defTabSz="521437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11" indent="-260718" algn="l" defTabSz="521437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7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3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10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6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83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20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6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93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2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00"/>
            <a:ext cx="10688638" cy="7413530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642" y="351720"/>
            <a:ext cx="7480300" cy="250190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086" y="574236"/>
            <a:ext cx="7023100" cy="1473200"/>
          </a:xfrm>
          <a:prstGeom prst="rect">
            <a:avLst/>
          </a:prstGeom>
        </p:spPr>
      </p:pic>
      <p:pic>
        <p:nvPicPr>
          <p:cNvPr id="7" name="図 6" descr="1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18" y="3068193"/>
            <a:ext cx="7630668" cy="3630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539354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1</cp:revision>
  <dcterms:created xsi:type="dcterms:W3CDTF">2015-03-02T01:54:44Z</dcterms:created>
  <dcterms:modified xsi:type="dcterms:W3CDTF">2015-03-02T01:56:54Z</dcterms:modified>
</cp:coreProperties>
</file>