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43200638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1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2" d="100"/>
          <a:sy n="12" d="100"/>
        </p:scale>
        <p:origin x="303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7070108"/>
            <a:ext cx="9088041" cy="15040222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22690338"/>
            <a:ext cx="8018860" cy="10430151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50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114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2300034"/>
            <a:ext cx="2305422" cy="36610544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2300034"/>
            <a:ext cx="6782619" cy="36610544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9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785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0770172"/>
            <a:ext cx="9221689" cy="17970262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28910440"/>
            <a:ext cx="9221689" cy="9450136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9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784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300044"/>
            <a:ext cx="9221689" cy="8350126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0590160"/>
            <a:ext cx="4523137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15780233"/>
            <a:ext cx="4523137" cy="2321034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0590160"/>
            <a:ext cx="4545413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15780233"/>
            <a:ext cx="4545413" cy="2321034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2883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08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0089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6220102"/>
            <a:ext cx="5412730" cy="30700453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39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6220102"/>
            <a:ext cx="5412730" cy="30700453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00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2300044"/>
            <a:ext cx="9221689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11500170"/>
            <a:ext cx="9221689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CD729-0342-43B0-9FC1-BA2E161DBF44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40040601"/>
            <a:ext cx="36084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69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0"/>
            <a:ext cx="10691813" cy="43196997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363434" y="2078181"/>
            <a:ext cx="6032421" cy="2959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380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とんかつ定食</a:t>
            </a:r>
            <a:endParaRPr kumimoji="1" lang="ja-JP" altLang="en-US" sz="380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68430"/>
            <a:ext cx="10691813" cy="8232208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594809" y="6068290"/>
            <a:ext cx="1815882" cy="220148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サクサクで柔らか、ジューシー！</a:t>
            </a:r>
            <a:endParaRPr kumimoji="1" lang="ja-JP" altLang="en-US" sz="10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-1" y="31791294"/>
            <a:ext cx="1069181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5000" b="1" spc="-700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780</a:t>
            </a:r>
            <a:r>
              <a:rPr lang="ja-JP" altLang="en-US" sz="8000" b="1" spc="-700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r>
              <a:rPr lang="en-US" altLang="ja-JP" sz="8000" b="1" spc="-700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8000" b="1" spc="-700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税込</a:t>
            </a:r>
            <a:r>
              <a:rPr lang="en-US" altLang="ja-JP" sz="8000" b="1" spc="-7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8000" b="1" spc="-70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90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HGPｺﾞｼｯｸE</vt:lpstr>
      <vt:lpstr>HGP創英角ｺﾞｼｯｸUB</vt:lpstr>
      <vt:lpstr>ＭＳ Ｐゴシック</vt:lpstr>
      <vt:lpstr>メイリオ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yamagami</dc:creator>
  <cp:lastModifiedBy>yamagami</cp:lastModifiedBy>
  <cp:revision>4</cp:revision>
  <dcterms:created xsi:type="dcterms:W3CDTF">2017-03-17T14:16:30Z</dcterms:created>
  <dcterms:modified xsi:type="dcterms:W3CDTF">2017-03-22T08:29:45Z</dcterms:modified>
</cp:coreProperties>
</file>