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7562850" cy="10688638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7" d="100"/>
          <a:sy n="67" d="100"/>
        </p:scale>
        <p:origin x="-1560" y="-96"/>
      </p:cViewPr>
      <p:guideLst>
        <p:guide orient="horz" pos="3367"/>
        <p:guide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67214" y="3320407"/>
            <a:ext cx="6428423" cy="2291129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34428" y="6056895"/>
            <a:ext cx="5293995" cy="273154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F8669-03B1-6A4D-8850-5A3942CBDE70}" type="datetimeFigureOut">
              <a:rPr kumimoji="1" lang="ja-JP" altLang="en-US" smtClean="0"/>
              <a:pPr/>
              <a:t>2015/3/3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265D7-202F-6048-8B25-CA3E945DC6F5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826594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F8669-03B1-6A4D-8850-5A3942CBDE70}" type="datetimeFigureOut">
              <a:rPr kumimoji="1" lang="ja-JP" altLang="en-US" smtClean="0"/>
              <a:pPr/>
              <a:t>2015/3/3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265D7-202F-6048-8B25-CA3E945DC6F5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7098044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535084" y="668040"/>
            <a:ext cx="1407530" cy="1421440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312493" y="668040"/>
            <a:ext cx="4096544" cy="1421440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F8669-03B1-6A4D-8850-5A3942CBDE70}" type="datetimeFigureOut">
              <a:rPr kumimoji="1" lang="ja-JP" altLang="en-US" smtClean="0"/>
              <a:pPr/>
              <a:t>2015/3/3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265D7-202F-6048-8B25-CA3E945DC6F5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636837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F8669-03B1-6A4D-8850-5A3942CBDE70}" type="datetimeFigureOut">
              <a:rPr kumimoji="1" lang="ja-JP" altLang="en-US" smtClean="0"/>
              <a:pPr/>
              <a:t>2015/3/3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265D7-202F-6048-8B25-CA3E945DC6F5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595213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97413" y="6868441"/>
            <a:ext cx="6428423" cy="212288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97413" y="4530301"/>
            <a:ext cx="6428423" cy="23381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F8669-03B1-6A4D-8850-5A3942CBDE70}" type="datetimeFigureOut">
              <a:rPr kumimoji="1" lang="ja-JP" altLang="en-US" smtClean="0"/>
              <a:pPr/>
              <a:t>2015/3/3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265D7-202F-6048-8B25-CA3E945DC6F5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399335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312493" y="3887003"/>
            <a:ext cx="2752037" cy="1099544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190577" y="3887003"/>
            <a:ext cx="2752037" cy="1099544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F8669-03B1-6A4D-8850-5A3942CBDE70}" type="datetimeFigureOut">
              <a:rPr kumimoji="1" lang="ja-JP" altLang="en-US" smtClean="0"/>
              <a:pPr/>
              <a:t>2015/3/3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265D7-202F-6048-8B25-CA3E945DC6F5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9464848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8143" y="428041"/>
            <a:ext cx="6806565" cy="178144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8143" y="2392573"/>
            <a:ext cx="3341572" cy="9971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78143" y="3389684"/>
            <a:ext cx="3341572" cy="61583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841823" y="2392573"/>
            <a:ext cx="3342885" cy="9971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3841823" y="3389684"/>
            <a:ext cx="3342885" cy="61583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F8669-03B1-6A4D-8850-5A3942CBDE70}" type="datetimeFigureOut">
              <a:rPr kumimoji="1" lang="ja-JP" altLang="en-US" smtClean="0"/>
              <a:pPr/>
              <a:t>2015/3/3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265D7-202F-6048-8B25-CA3E945DC6F5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1435124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F8669-03B1-6A4D-8850-5A3942CBDE70}" type="datetimeFigureOut">
              <a:rPr kumimoji="1" lang="ja-JP" altLang="en-US" smtClean="0"/>
              <a:pPr/>
              <a:t>2015/3/3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265D7-202F-6048-8B25-CA3E945DC6F5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428841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F8669-03B1-6A4D-8850-5A3942CBDE70}" type="datetimeFigureOut">
              <a:rPr kumimoji="1" lang="ja-JP" altLang="en-US" smtClean="0"/>
              <a:pPr/>
              <a:t>2015/3/3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265D7-202F-6048-8B25-CA3E945DC6F5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973689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8143" y="425566"/>
            <a:ext cx="2488126" cy="181113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956864" y="425567"/>
            <a:ext cx="4227843" cy="912245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378143" y="2236697"/>
            <a:ext cx="2488126" cy="731132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F8669-03B1-6A4D-8850-5A3942CBDE70}" type="datetimeFigureOut">
              <a:rPr kumimoji="1" lang="ja-JP" altLang="en-US" smtClean="0"/>
              <a:pPr/>
              <a:t>2015/3/3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265D7-202F-6048-8B25-CA3E945DC6F5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055626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482372" y="7482047"/>
            <a:ext cx="4537710" cy="88329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482372" y="955049"/>
            <a:ext cx="4537710" cy="641318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482372" y="8365344"/>
            <a:ext cx="4537710" cy="125443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F8669-03B1-6A4D-8850-5A3942CBDE70}" type="datetimeFigureOut">
              <a:rPr kumimoji="1" lang="ja-JP" altLang="en-US" smtClean="0"/>
              <a:pPr/>
              <a:t>2015/3/3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265D7-202F-6048-8B25-CA3E945DC6F5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4230605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78143" y="428041"/>
            <a:ext cx="6806565" cy="17814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8143" y="2494016"/>
            <a:ext cx="6806565" cy="7054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CF8669-03B1-6A4D-8850-5A3942CBDE70}" type="datetimeFigureOut">
              <a:rPr kumimoji="1" lang="ja-JP" altLang="en-US" smtClean="0"/>
              <a:pPr/>
              <a:t>2015/3/3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0265D7-202F-6048-8B25-CA3E945DC6F5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746952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1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7559699" cy="10688638"/>
          </a:xfrm>
          <a:prstGeom prst="rect">
            <a:avLst/>
          </a:prstGeom>
        </p:spPr>
      </p:pic>
      <p:pic>
        <p:nvPicPr>
          <p:cNvPr id="10" name="図 9" descr="4.psd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36219" y="6738408"/>
            <a:ext cx="3461657" cy="2722299"/>
          </a:xfrm>
          <a:prstGeom prst="rect">
            <a:avLst/>
          </a:prstGeom>
        </p:spPr>
      </p:pic>
      <p:pic>
        <p:nvPicPr>
          <p:cNvPr id="25" name="図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7449" y="9188655"/>
            <a:ext cx="2971800" cy="1181100"/>
          </a:xfrm>
          <a:prstGeom prst="rect">
            <a:avLst/>
          </a:prstGeom>
        </p:spPr>
      </p:pic>
      <p:pic>
        <p:nvPicPr>
          <p:cNvPr id="9" name="図 8" descr="3.psd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957" y="6738408"/>
            <a:ext cx="3461657" cy="2722299"/>
          </a:xfrm>
          <a:prstGeom prst="rect">
            <a:avLst/>
          </a:prstGeom>
        </p:spPr>
      </p:pic>
      <p:pic>
        <p:nvPicPr>
          <p:cNvPr id="24" name="図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629" y="9188655"/>
            <a:ext cx="2971800" cy="1181100"/>
          </a:xfrm>
          <a:prstGeom prst="rect">
            <a:avLst/>
          </a:prstGeom>
        </p:spPr>
      </p:pic>
      <p:pic>
        <p:nvPicPr>
          <p:cNvPr id="8" name="図 7" descr="2.psd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50176" y="2815487"/>
            <a:ext cx="3445982" cy="2706624"/>
          </a:xfrm>
          <a:prstGeom prst="rect">
            <a:avLst/>
          </a:prstGeom>
        </p:spPr>
      </p:pic>
      <p:pic>
        <p:nvPicPr>
          <p:cNvPr id="23" name="図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7449" y="5216723"/>
            <a:ext cx="2971800" cy="1181100"/>
          </a:xfrm>
          <a:prstGeom prst="rect">
            <a:avLst/>
          </a:prstGeom>
        </p:spPr>
      </p:pic>
      <p:pic>
        <p:nvPicPr>
          <p:cNvPr id="3" name="図 2" descr="1.psd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8837" y="2815487"/>
            <a:ext cx="3443369" cy="2706624"/>
          </a:xfrm>
          <a:prstGeom prst="rect">
            <a:avLst/>
          </a:prstGeom>
        </p:spPr>
      </p:pic>
      <p:sp>
        <p:nvSpPr>
          <p:cNvPr id="12" name="正方形/長方形 11"/>
          <p:cNvSpPr/>
          <p:nvPr/>
        </p:nvSpPr>
        <p:spPr>
          <a:xfrm>
            <a:off x="2059006" y="176526"/>
            <a:ext cx="344276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4000" dirty="0">
                <a:solidFill>
                  <a:schemeClr val="bg1"/>
                </a:solidFill>
              </a:rPr>
              <a:t>ラーメン専門店</a:t>
            </a: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629" y="5216723"/>
            <a:ext cx="2971800" cy="1181100"/>
          </a:xfrm>
          <a:prstGeom prst="rect">
            <a:avLst/>
          </a:prstGeom>
        </p:spPr>
      </p:pic>
      <p:sp>
        <p:nvSpPr>
          <p:cNvPr id="13" name="正方形/長方形 12"/>
          <p:cNvSpPr/>
          <p:nvPr/>
        </p:nvSpPr>
        <p:spPr>
          <a:xfrm>
            <a:off x="332104" y="898368"/>
            <a:ext cx="7043515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7000" dirty="0">
                <a:solidFill>
                  <a:srgbClr val="FFFF00"/>
                </a:solidFill>
              </a:rPr>
              <a:t>とうしば軒メニュー</a:t>
            </a:r>
          </a:p>
        </p:txBody>
      </p:sp>
      <p:sp>
        <p:nvSpPr>
          <p:cNvPr id="14" name="正方形/長方形 13"/>
          <p:cNvSpPr/>
          <p:nvPr/>
        </p:nvSpPr>
        <p:spPr>
          <a:xfrm>
            <a:off x="1229033" y="5259789"/>
            <a:ext cx="16922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dirty="0"/>
              <a:t>しょうゆラーメン</a:t>
            </a:r>
          </a:p>
        </p:txBody>
      </p:sp>
      <p:sp>
        <p:nvSpPr>
          <p:cNvPr id="15" name="正方形/長方形 14"/>
          <p:cNvSpPr/>
          <p:nvPr/>
        </p:nvSpPr>
        <p:spPr>
          <a:xfrm>
            <a:off x="1370380" y="5382160"/>
            <a:ext cx="212404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6000" dirty="0">
                <a:solidFill>
                  <a:srgbClr val="FF0000"/>
                </a:solidFill>
              </a:rPr>
              <a:t>650</a:t>
            </a:r>
            <a:r>
              <a:rPr lang="ja-JP" altLang="en-US" sz="6000" dirty="0">
                <a:solidFill>
                  <a:srgbClr val="FF0000"/>
                </a:solidFill>
              </a:rPr>
              <a:t>円</a:t>
            </a:r>
          </a:p>
        </p:txBody>
      </p:sp>
      <p:sp>
        <p:nvSpPr>
          <p:cNvPr id="17" name="正方形/長方形 16"/>
          <p:cNvSpPr/>
          <p:nvPr/>
        </p:nvSpPr>
        <p:spPr>
          <a:xfrm>
            <a:off x="4645521" y="5259789"/>
            <a:ext cx="17608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dirty="0"/>
              <a:t>とんこつラーメン</a:t>
            </a:r>
          </a:p>
        </p:txBody>
      </p:sp>
      <p:sp>
        <p:nvSpPr>
          <p:cNvPr id="18" name="正方形/長方形 17"/>
          <p:cNvSpPr/>
          <p:nvPr/>
        </p:nvSpPr>
        <p:spPr>
          <a:xfrm>
            <a:off x="4786868" y="5382160"/>
            <a:ext cx="212404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6000" dirty="0">
                <a:solidFill>
                  <a:srgbClr val="FF0000"/>
                </a:solidFill>
              </a:rPr>
              <a:t>650</a:t>
            </a:r>
            <a:r>
              <a:rPr lang="ja-JP" altLang="en-US" sz="6000" dirty="0">
                <a:solidFill>
                  <a:srgbClr val="FF0000"/>
                </a:solidFill>
              </a:rPr>
              <a:t>円</a:t>
            </a:r>
          </a:p>
        </p:txBody>
      </p:sp>
      <p:sp>
        <p:nvSpPr>
          <p:cNvPr id="19" name="正方形/長方形 18"/>
          <p:cNvSpPr/>
          <p:nvPr/>
        </p:nvSpPr>
        <p:spPr>
          <a:xfrm>
            <a:off x="1229033" y="9232751"/>
            <a:ext cx="13532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dirty="0"/>
              <a:t>しおラーメン</a:t>
            </a:r>
          </a:p>
        </p:txBody>
      </p:sp>
      <p:sp>
        <p:nvSpPr>
          <p:cNvPr id="20" name="正方形/長方形 19"/>
          <p:cNvSpPr/>
          <p:nvPr/>
        </p:nvSpPr>
        <p:spPr>
          <a:xfrm>
            <a:off x="1370380" y="9355122"/>
            <a:ext cx="212404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6000" dirty="0">
                <a:solidFill>
                  <a:srgbClr val="FF0000"/>
                </a:solidFill>
              </a:rPr>
              <a:t>650</a:t>
            </a:r>
            <a:r>
              <a:rPr lang="ja-JP" altLang="en-US" sz="6000" dirty="0">
                <a:solidFill>
                  <a:srgbClr val="FF0000"/>
                </a:solidFill>
              </a:rPr>
              <a:t>円</a:t>
            </a:r>
          </a:p>
        </p:txBody>
      </p:sp>
      <p:sp>
        <p:nvSpPr>
          <p:cNvPr id="21" name="正方形/長方形 20"/>
          <p:cNvSpPr/>
          <p:nvPr/>
        </p:nvSpPr>
        <p:spPr>
          <a:xfrm>
            <a:off x="4645521" y="9232751"/>
            <a:ext cx="11891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dirty="0"/>
              <a:t>辛ラーメン</a:t>
            </a:r>
          </a:p>
        </p:txBody>
      </p:sp>
      <p:sp>
        <p:nvSpPr>
          <p:cNvPr id="22" name="正方形/長方形 21"/>
          <p:cNvSpPr/>
          <p:nvPr/>
        </p:nvSpPr>
        <p:spPr>
          <a:xfrm>
            <a:off x="4786868" y="9355122"/>
            <a:ext cx="212404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6000" dirty="0">
                <a:solidFill>
                  <a:srgbClr val="FF0000"/>
                </a:solidFill>
              </a:rPr>
              <a:t>650</a:t>
            </a:r>
            <a:r>
              <a:rPr lang="ja-JP" altLang="en-US" sz="6000" dirty="0">
                <a:solidFill>
                  <a:srgbClr val="FF0000"/>
                </a:solidFill>
              </a:rPr>
              <a:t>円</a:t>
            </a:r>
          </a:p>
        </p:txBody>
      </p:sp>
    </p:spTree>
    <p:extLst>
      <p:ext uri="{BB962C8B-B14F-4D97-AF65-F5344CB8AC3E}">
        <p14:creationId xmlns:p14="http://schemas.microsoft.com/office/powerpoint/2010/main" xmlns="" val="1277217530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23</Words>
  <Application>Microsoft Office PowerPoint</Application>
  <PresentationFormat>ユーザー設定</PresentationFormat>
  <Paragraphs>10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スライド 1</vt:lpstr>
    </vt:vector>
  </TitlesOfParts>
  <Company>Vision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佐藤 隆人</dc:creator>
  <cp:lastModifiedBy>tec</cp:lastModifiedBy>
  <cp:revision>4</cp:revision>
  <dcterms:created xsi:type="dcterms:W3CDTF">2015-02-26T10:31:35Z</dcterms:created>
  <dcterms:modified xsi:type="dcterms:W3CDTF">2015-03-03T06:16:42Z</dcterms:modified>
</cp:coreProperties>
</file>