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7562850"/>
  <p:notesSz cx="6858000" cy="9144000"/>
  <p:defaultTextStyle>
    <a:defPPr>
      <a:defRPr lang="ja-JP"/>
    </a:defPPr>
    <a:lvl1pPr marL="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6" d="100"/>
          <a:sy n="126" d="100"/>
        </p:scale>
        <p:origin x="-1928" y="-96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5106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6819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7568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621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9040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1782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6887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9670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9072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3380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007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5D76C-5059-9A48-AAAF-18CDA2353BFD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2411F-5A05-B648-87B1-E527049F17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7214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21437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5513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81" y="341060"/>
            <a:ext cx="4076700" cy="10160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875" y="625702"/>
            <a:ext cx="3454400" cy="406400"/>
          </a:xfrm>
          <a:prstGeom prst="rect">
            <a:avLst/>
          </a:prstGeom>
        </p:spPr>
      </p:pic>
      <p:pic>
        <p:nvPicPr>
          <p:cNvPr id="8" name="図 7" descr="11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69" y="1512596"/>
            <a:ext cx="6222492" cy="1682496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113" y="3161490"/>
            <a:ext cx="4102100" cy="14351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460" y="5078446"/>
            <a:ext cx="9169400" cy="219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7419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2015-02-26T08:15:48Z</dcterms:created>
  <dcterms:modified xsi:type="dcterms:W3CDTF">2015-02-26T08:19:43Z</dcterms:modified>
</cp:coreProperties>
</file>