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0691813" cy="1511935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35" d="100"/>
          <a:sy n="35" d="100"/>
        </p:scale>
        <p:origin x="2262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1B03B-74FF-4977-B919-CC68269E738A}" type="datetimeFigureOut">
              <a:rPr kumimoji="1" lang="ja-JP" altLang="en-US" smtClean="0"/>
              <a:t>2017/2/3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12A0E-15F4-4A3A-B603-ADE4426D68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4485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1B03B-74FF-4977-B919-CC68269E738A}" type="datetimeFigureOut">
              <a:rPr kumimoji="1" lang="ja-JP" altLang="en-US" smtClean="0"/>
              <a:t>2017/2/3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12A0E-15F4-4A3A-B603-ADE4426D68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2055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1B03B-74FF-4977-B919-CC68269E738A}" type="datetimeFigureOut">
              <a:rPr kumimoji="1" lang="ja-JP" altLang="en-US" smtClean="0"/>
              <a:t>2017/2/3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12A0E-15F4-4A3A-B603-ADE4426D68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21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1B03B-74FF-4977-B919-CC68269E738A}" type="datetimeFigureOut">
              <a:rPr kumimoji="1" lang="ja-JP" altLang="en-US" smtClean="0"/>
              <a:t>2017/2/3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12A0E-15F4-4A3A-B603-ADE4426D68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8308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1B03B-74FF-4977-B919-CC68269E738A}" type="datetimeFigureOut">
              <a:rPr kumimoji="1" lang="ja-JP" altLang="en-US" smtClean="0"/>
              <a:t>2017/2/3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12A0E-15F4-4A3A-B603-ADE4426D68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5968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1B03B-74FF-4977-B919-CC68269E738A}" type="datetimeFigureOut">
              <a:rPr kumimoji="1" lang="ja-JP" altLang="en-US" smtClean="0"/>
              <a:t>2017/2/3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12A0E-15F4-4A3A-B603-ADE4426D68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8521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1B03B-74FF-4977-B919-CC68269E738A}" type="datetimeFigureOut">
              <a:rPr kumimoji="1" lang="ja-JP" altLang="en-US" smtClean="0"/>
              <a:t>2017/2/3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12A0E-15F4-4A3A-B603-ADE4426D68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2611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1B03B-74FF-4977-B919-CC68269E738A}" type="datetimeFigureOut">
              <a:rPr kumimoji="1" lang="ja-JP" altLang="en-US" smtClean="0"/>
              <a:t>2017/2/3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12A0E-15F4-4A3A-B603-ADE4426D68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667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1B03B-74FF-4977-B919-CC68269E738A}" type="datetimeFigureOut">
              <a:rPr kumimoji="1" lang="ja-JP" altLang="en-US" smtClean="0"/>
              <a:t>2017/2/3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12A0E-15F4-4A3A-B603-ADE4426D68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3878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1B03B-74FF-4977-B919-CC68269E738A}" type="datetimeFigureOut">
              <a:rPr kumimoji="1" lang="ja-JP" altLang="en-US" smtClean="0"/>
              <a:t>2017/2/3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12A0E-15F4-4A3A-B603-ADE4426D68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5514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1B03B-74FF-4977-B919-CC68269E738A}" type="datetimeFigureOut">
              <a:rPr kumimoji="1" lang="ja-JP" altLang="en-US" smtClean="0"/>
              <a:t>2017/2/3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12A0E-15F4-4A3A-B603-ADE4426D68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1622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1B03B-74FF-4977-B919-CC68269E738A}" type="datetimeFigureOut">
              <a:rPr kumimoji="1" lang="ja-JP" altLang="en-US" smtClean="0"/>
              <a:t>2017/2/3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12A0E-15F4-4A3A-B603-ADE4426D68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5148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kumimoji="1"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kumimoji="1"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" y="0"/>
            <a:ext cx="10691127" cy="1511935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17" y="8761799"/>
            <a:ext cx="3402383" cy="3097692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4218049" y="10081220"/>
            <a:ext cx="61174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パウダー</a:t>
            </a:r>
            <a:endParaRPr kumimoji="1" lang="en-US" altLang="ja-JP" sz="4800" b="1" dirty="0" smtClean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48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ファンデーション</a:t>
            </a:r>
            <a:endParaRPr kumimoji="1" lang="ja-JP" altLang="en-US" sz="48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36661" y="12173257"/>
            <a:ext cx="929402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9000" b="1" spc="-700" dirty="0" smtClean="0">
                <a:solidFill>
                  <a:srgbClr val="E2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\</a:t>
            </a:r>
            <a:r>
              <a:rPr lang="en-US" altLang="ja-JP" sz="20000" b="1" spc="-700" dirty="0" smtClean="0">
                <a:solidFill>
                  <a:srgbClr val="E2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0000</a:t>
            </a:r>
            <a:endParaRPr kumimoji="1" lang="ja-JP" altLang="en-US" sz="20000" b="1" spc="-700" dirty="0">
              <a:solidFill>
                <a:srgbClr val="E2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8475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4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メイリオ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yamagami</dc:creator>
  <cp:lastModifiedBy>yamagami</cp:lastModifiedBy>
  <cp:revision>2</cp:revision>
  <dcterms:created xsi:type="dcterms:W3CDTF">2017-02-03T01:22:40Z</dcterms:created>
  <dcterms:modified xsi:type="dcterms:W3CDTF">2017-02-03T01:31:53Z</dcterms:modified>
</cp:coreProperties>
</file>