
<file path=[Content_Types].xml><?xml version="1.0" encoding="utf-8"?>
<Types xmlns="http://schemas.openxmlformats.org/package/2006/content-types"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15119350" cy="1069181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00" autoAdjust="0"/>
    <p:restoredTop sz="94660"/>
  </p:normalViewPr>
  <p:slideViewPr>
    <p:cSldViewPr snapToGrid="0">
      <p:cViewPr>
        <p:scale>
          <a:sx n="60" d="100"/>
          <a:sy n="60" d="100"/>
        </p:scale>
        <p:origin x="642" y="51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33951" y="1749795"/>
            <a:ext cx="12851448" cy="3722335"/>
          </a:xfrm>
        </p:spPr>
        <p:txBody>
          <a:bodyPr anchor="b"/>
          <a:lstStyle>
            <a:lvl1pPr algn="ctr">
              <a:defRPr sz="9354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89919" y="5615678"/>
            <a:ext cx="11339513" cy="2581379"/>
          </a:xfrm>
        </p:spPr>
        <p:txBody>
          <a:bodyPr/>
          <a:lstStyle>
            <a:lvl1pPr marL="0" indent="0" algn="ctr">
              <a:buNone/>
              <a:defRPr sz="3742"/>
            </a:lvl1pPr>
            <a:lvl2pPr marL="712775" indent="0" algn="ctr">
              <a:buNone/>
              <a:defRPr sz="3118"/>
            </a:lvl2pPr>
            <a:lvl3pPr marL="1425550" indent="0" algn="ctr">
              <a:buNone/>
              <a:defRPr sz="2806"/>
            </a:lvl3pPr>
            <a:lvl4pPr marL="2138324" indent="0" algn="ctr">
              <a:buNone/>
              <a:defRPr sz="2494"/>
            </a:lvl4pPr>
            <a:lvl5pPr marL="2851099" indent="0" algn="ctr">
              <a:buNone/>
              <a:defRPr sz="2494"/>
            </a:lvl5pPr>
            <a:lvl6pPr marL="3563874" indent="0" algn="ctr">
              <a:buNone/>
              <a:defRPr sz="2494"/>
            </a:lvl6pPr>
            <a:lvl7pPr marL="4276649" indent="0" algn="ctr">
              <a:buNone/>
              <a:defRPr sz="2494"/>
            </a:lvl7pPr>
            <a:lvl8pPr marL="4989424" indent="0" algn="ctr">
              <a:buNone/>
              <a:defRPr sz="2494"/>
            </a:lvl8pPr>
            <a:lvl9pPr marL="5702198" indent="0" algn="ctr">
              <a:buNone/>
              <a:defRPr sz="2494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700C20-D464-430B-9E1E-9E1F13BF4272}" type="datetimeFigureOut">
              <a:rPr kumimoji="1" lang="ja-JP" altLang="en-US" smtClean="0"/>
              <a:t>2017/9/22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53E914-4C0C-4936-8F57-1AD8F145240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300403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700C20-D464-430B-9E1E-9E1F13BF4272}" type="datetimeFigureOut">
              <a:rPr kumimoji="1" lang="ja-JP" altLang="en-US" smtClean="0"/>
              <a:t>2017/9/22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53E914-4C0C-4936-8F57-1AD8F145240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978620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819786" y="569240"/>
            <a:ext cx="3260110" cy="9060817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39456" y="569240"/>
            <a:ext cx="9591338" cy="9060817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700C20-D464-430B-9E1E-9E1F13BF4272}" type="datetimeFigureOut">
              <a:rPr kumimoji="1" lang="ja-JP" altLang="en-US" smtClean="0"/>
              <a:t>2017/9/22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53E914-4C0C-4936-8F57-1AD8F145240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436356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700C20-D464-430B-9E1E-9E1F13BF4272}" type="datetimeFigureOut">
              <a:rPr kumimoji="1" lang="ja-JP" altLang="en-US" smtClean="0"/>
              <a:t>2017/9/22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53E914-4C0C-4936-8F57-1AD8F145240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775363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31582" y="2665532"/>
            <a:ext cx="13040439" cy="4447496"/>
          </a:xfrm>
        </p:spPr>
        <p:txBody>
          <a:bodyPr anchor="b"/>
          <a:lstStyle>
            <a:lvl1pPr>
              <a:defRPr sz="9354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31582" y="7155103"/>
            <a:ext cx="13040439" cy="2338833"/>
          </a:xfrm>
        </p:spPr>
        <p:txBody>
          <a:bodyPr/>
          <a:lstStyle>
            <a:lvl1pPr marL="0" indent="0">
              <a:buNone/>
              <a:defRPr sz="3742">
                <a:solidFill>
                  <a:schemeClr val="tx1"/>
                </a:solidFill>
              </a:defRPr>
            </a:lvl1pPr>
            <a:lvl2pPr marL="712775" indent="0">
              <a:buNone/>
              <a:defRPr sz="3118">
                <a:solidFill>
                  <a:schemeClr val="tx1">
                    <a:tint val="75000"/>
                  </a:schemeClr>
                </a:solidFill>
              </a:defRPr>
            </a:lvl2pPr>
            <a:lvl3pPr marL="1425550" indent="0">
              <a:buNone/>
              <a:defRPr sz="2806">
                <a:solidFill>
                  <a:schemeClr val="tx1">
                    <a:tint val="75000"/>
                  </a:schemeClr>
                </a:solidFill>
              </a:defRPr>
            </a:lvl3pPr>
            <a:lvl4pPr marL="2138324" indent="0">
              <a:buNone/>
              <a:defRPr sz="2494">
                <a:solidFill>
                  <a:schemeClr val="tx1">
                    <a:tint val="75000"/>
                  </a:schemeClr>
                </a:solidFill>
              </a:defRPr>
            </a:lvl4pPr>
            <a:lvl5pPr marL="2851099" indent="0">
              <a:buNone/>
              <a:defRPr sz="2494">
                <a:solidFill>
                  <a:schemeClr val="tx1">
                    <a:tint val="75000"/>
                  </a:schemeClr>
                </a:solidFill>
              </a:defRPr>
            </a:lvl5pPr>
            <a:lvl6pPr marL="3563874" indent="0">
              <a:buNone/>
              <a:defRPr sz="2494">
                <a:solidFill>
                  <a:schemeClr val="tx1">
                    <a:tint val="75000"/>
                  </a:schemeClr>
                </a:solidFill>
              </a:defRPr>
            </a:lvl6pPr>
            <a:lvl7pPr marL="4276649" indent="0">
              <a:buNone/>
              <a:defRPr sz="2494">
                <a:solidFill>
                  <a:schemeClr val="tx1">
                    <a:tint val="75000"/>
                  </a:schemeClr>
                </a:solidFill>
              </a:defRPr>
            </a:lvl7pPr>
            <a:lvl8pPr marL="4989424" indent="0">
              <a:buNone/>
              <a:defRPr sz="2494">
                <a:solidFill>
                  <a:schemeClr val="tx1">
                    <a:tint val="75000"/>
                  </a:schemeClr>
                </a:solidFill>
              </a:defRPr>
            </a:lvl8pPr>
            <a:lvl9pPr marL="5702198" indent="0">
              <a:buNone/>
              <a:defRPr sz="2494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700C20-D464-430B-9E1E-9E1F13BF4272}" type="datetimeFigureOut">
              <a:rPr kumimoji="1" lang="ja-JP" altLang="en-US" smtClean="0"/>
              <a:t>2017/9/22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53E914-4C0C-4936-8F57-1AD8F145240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665971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39455" y="2846200"/>
            <a:ext cx="6425724" cy="6783857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654171" y="2846200"/>
            <a:ext cx="6425724" cy="6783857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700C20-D464-430B-9E1E-9E1F13BF4272}" type="datetimeFigureOut">
              <a:rPr kumimoji="1" lang="ja-JP" altLang="en-US" smtClean="0"/>
              <a:t>2017/9/22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53E914-4C0C-4936-8F57-1AD8F145240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008655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1425" y="569242"/>
            <a:ext cx="13040439" cy="2066590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1426" y="2620980"/>
            <a:ext cx="6396193" cy="1284502"/>
          </a:xfrm>
        </p:spPr>
        <p:txBody>
          <a:bodyPr anchor="b"/>
          <a:lstStyle>
            <a:lvl1pPr marL="0" indent="0">
              <a:buNone/>
              <a:defRPr sz="3742" b="1"/>
            </a:lvl1pPr>
            <a:lvl2pPr marL="712775" indent="0">
              <a:buNone/>
              <a:defRPr sz="3118" b="1"/>
            </a:lvl2pPr>
            <a:lvl3pPr marL="1425550" indent="0">
              <a:buNone/>
              <a:defRPr sz="2806" b="1"/>
            </a:lvl3pPr>
            <a:lvl4pPr marL="2138324" indent="0">
              <a:buNone/>
              <a:defRPr sz="2494" b="1"/>
            </a:lvl4pPr>
            <a:lvl5pPr marL="2851099" indent="0">
              <a:buNone/>
              <a:defRPr sz="2494" b="1"/>
            </a:lvl5pPr>
            <a:lvl6pPr marL="3563874" indent="0">
              <a:buNone/>
              <a:defRPr sz="2494" b="1"/>
            </a:lvl6pPr>
            <a:lvl7pPr marL="4276649" indent="0">
              <a:buNone/>
              <a:defRPr sz="2494" b="1"/>
            </a:lvl7pPr>
            <a:lvl8pPr marL="4989424" indent="0">
              <a:buNone/>
              <a:defRPr sz="2494" b="1"/>
            </a:lvl8pPr>
            <a:lvl9pPr marL="5702198" indent="0">
              <a:buNone/>
              <a:defRPr sz="2494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41426" y="3905482"/>
            <a:ext cx="6396193" cy="5744375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654172" y="2620980"/>
            <a:ext cx="6427693" cy="1284502"/>
          </a:xfrm>
        </p:spPr>
        <p:txBody>
          <a:bodyPr anchor="b"/>
          <a:lstStyle>
            <a:lvl1pPr marL="0" indent="0">
              <a:buNone/>
              <a:defRPr sz="3742" b="1"/>
            </a:lvl1pPr>
            <a:lvl2pPr marL="712775" indent="0">
              <a:buNone/>
              <a:defRPr sz="3118" b="1"/>
            </a:lvl2pPr>
            <a:lvl3pPr marL="1425550" indent="0">
              <a:buNone/>
              <a:defRPr sz="2806" b="1"/>
            </a:lvl3pPr>
            <a:lvl4pPr marL="2138324" indent="0">
              <a:buNone/>
              <a:defRPr sz="2494" b="1"/>
            </a:lvl4pPr>
            <a:lvl5pPr marL="2851099" indent="0">
              <a:buNone/>
              <a:defRPr sz="2494" b="1"/>
            </a:lvl5pPr>
            <a:lvl6pPr marL="3563874" indent="0">
              <a:buNone/>
              <a:defRPr sz="2494" b="1"/>
            </a:lvl6pPr>
            <a:lvl7pPr marL="4276649" indent="0">
              <a:buNone/>
              <a:defRPr sz="2494" b="1"/>
            </a:lvl7pPr>
            <a:lvl8pPr marL="4989424" indent="0">
              <a:buNone/>
              <a:defRPr sz="2494" b="1"/>
            </a:lvl8pPr>
            <a:lvl9pPr marL="5702198" indent="0">
              <a:buNone/>
              <a:defRPr sz="2494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654172" y="3905482"/>
            <a:ext cx="6427693" cy="5744375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700C20-D464-430B-9E1E-9E1F13BF4272}" type="datetimeFigureOut">
              <a:rPr kumimoji="1" lang="ja-JP" altLang="en-US" smtClean="0"/>
              <a:t>2017/9/22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53E914-4C0C-4936-8F57-1AD8F145240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768445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700C20-D464-430B-9E1E-9E1F13BF4272}" type="datetimeFigureOut">
              <a:rPr kumimoji="1" lang="ja-JP" altLang="en-US" smtClean="0"/>
              <a:t>2017/9/22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53E914-4C0C-4936-8F57-1AD8F145240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368757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700C20-D464-430B-9E1E-9E1F13BF4272}" type="datetimeFigureOut">
              <a:rPr kumimoji="1" lang="ja-JP" altLang="en-US" smtClean="0"/>
              <a:t>2017/9/22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53E914-4C0C-4936-8F57-1AD8F145240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925920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1425" y="712788"/>
            <a:ext cx="4876384" cy="2494756"/>
          </a:xfrm>
        </p:spPr>
        <p:txBody>
          <a:bodyPr anchor="b"/>
          <a:lstStyle>
            <a:lvl1pPr>
              <a:defRPr sz="4989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427693" y="1539425"/>
            <a:ext cx="7654171" cy="7598117"/>
          </a:xfrm>
        </p:spPr>
        <p:txBody>
          <a:bodyPr/>
          <a:lstStyle>
            <a:lvl1pPr>
              <a:defRPr sz="4989"/>
            </a:lvl1pPr>
            <a:lvl2pPr>
              <a:defRPr sz="4365"/>
            </a:lvl2pPr>
            <a:lvl3pPr>
              <a:defRPr sz="3742"/>
            </a:lvl3pPr>
            <a:lvl4pPr>
              <a:defRPr sz="3118"/>
            </a:lvl4pPr>
            <a:lvl5pPr>
              <a:defRPr sz="3118"/>
            </a:lvl5pPr>
            <a:lvl6pPr>
              <a:defRPr sz="3118"/>
            </a:lvl6pPr>
            <a:lvl7pPr>
              <a:defRPr sz="3118"/>
            </a:lvl7pPr>
            <a:lvl8pPr>
              <a:defRPr sz="3118"/>
            </a:lvl8pPr>
            <a:lvl9pPr>
              <a:defRPr sz="3118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41425" y="3207544"/>
            <a:ext cx="4876384" cy="5942372"/>
          </a:xfrm>
        </p:spPr>
        <p:txBody>
          <a:bodyPr/>
          <a:lstStyle>
            <a:lvl1pPr marL="0" indent="0">
              <a:buNone/>
              <a:defRPr sz="2494"/>
            </a:lvl1pPr>
            <a:lvl2pPr marL="712775" indent="0">
              <a:buNone/>
              <a:defRPr sz="2183"/>
            </a:lvl2pPr>
            <a:lvl3pPr marL="1425550" indent="0">
              <a:buNone/>
              <a:defRPr sz="1871"/>
            </a:lvl3pPr>
            <a:lvl4pPr marL="2138324" indent="0">
              <a:buNone/>
              <a:defRPr sz="1559"/>
            </a:lvl4pPr>
            <a:lvl5pPr marL="2851099" indent="0">
              <a:buNone/>
              <a:defRPr sz="1559"/>
            </a:lvl5pPr>
            <a:lvl6pPr marL="3563874" indent="0">
              <a:buNone/>
              <a:defRPr sz="1559"/>
            </a:lvl6pPr>
            <a:lvl7pPr marL="4276649" indent="0">
              <a:buNone/>
              <a:defRPr sz="1559"/>
            </a:lvl7pPr>
            <a:lvl8pPr marL="4989424" indent="0">
              <a:buNone/>
              <a:defRPr sz="1559"/>
            </a:lvl8pPr>
            <a:lvl9pPr marL="5702198" indent="0">
              <a:buNone/>
              <a:defRPr sz="1559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700C20-D464-430B-9E1E-9E1F13BF4272}" type="datetimeFigureOut">
              <a:rPr kumimoji="1" lang="ja-JP" altLang="en-US" smtClean="0"/>
              <a:t>2017/9/22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53E914-4C0C-4936-8F57-1AD8F145240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087500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1425" y="712788"/>
            <a:ext cx="4876384" cy="2494756"/>
          </a:xfrm>
        </p:spPr>
        <p:txBody>
          <a:bodyPr anchor="b"/>
          <a:lstStyle>
            <a:lvl1pPr>
              <a:defRPr sz="4989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427693" y="1539425"/>
            <a:ext cx="7654171" cy="7598117"/>
          </a:xfrm>
        </p:spPr>
        <p:txBody>
          <a:bodyPr anchor="t"/>
          <a:lstStyle>
            <a:lvl1pPr marL="0" indent="0">
              <a:buNone/>
              <a:defRPr sz="4989"/>
            </a:lvl1pPr>
            <a:lvl2pPr marL="712775" indent="0">
              <a:buNone/>
              <a:defRPr sz="4365"/>
            </a:lvl2pPr>
            <a:lvl3pPr marL="1425550" indent="0">
              <a:buNone/>
              <a:defRPr sz="3742"/>
            </a:lvl3pPr>
            <a:lvl4pPr marL="2138324" indent="0">
              <a:buNone/>
              <a:defRPr sz="3118"/>
            </a:lvl4pPr>
            <a:lvl5pPr marL="2851099" indent="0">
              <a:buNone/>
              <a:defRPr sz="3118"/>
            </a:lvl5pPr>
            <a:lvl6pPr marL="3563874" indent="0">
              <a:buNone/>
              <a:defRPr sz="3118"/>
            </a:lvl6pPr>
            <a:lvl7pPr marL="4276649" indent="0">
              <a:buNone/>
              <a:defRPr sz="3118"/>
            </a:lvl7pPr>
            <a:lvl8pPr marL="4989424" indent="0">
              <a:buNone/>
              <a:defRPr sz="3118"/>
            </a:lvl8pPr>
            <a:lvl9pPr marL="5702198" indent="0">
              <a:buNone/>
              <a:defRPr sz="3118"/>
            </a:lvl9pPr>
          </a:lstStyle>
          <a:p>
            <a:r>
              <a:rPr lang="ja-JP" altLang="en-US"/>
              <a:t>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41425" y="3207544"/>
            <a:ext cx="4876384" cy="5942372"/>
          </a:xfrm>
        </p:spPr>
        <p:txBody>
          <a:bodyPr/>
          <a:lstStyle>
            <a:lvl1pPr marL="0" indent="0">
              <a:buNone/>
              <a:defRPr sz="2494"/>
            </a:lvl1pPr>
            <a:lvl2pPr marL="712775" indent="0">
              <a:buNone/>
              <a:defRPr sz="2183"/>
            </a:lvl2pPr>
            <a:lvl3pPr marL="1425550" indent="0">
              <a:buNone/>
              <a:defRPr sz="1871"/>
            </a:lvl3pPr>
            <a:lvl4pPr marL="2138324" indent="0">
              <a:buNone/>
              <a:defRPr sz="1559"/>
            </a:lvl4pPr>
            <a:lvl5pPr marL="2851099" indent="0">
              <a:buNone/>
              <a:defRPr sz="1559"/>
            </a:lvl5pPr>
            <a:lvl6pPr marL="3563874" indent="0">
              <a:buNone/>
              <a:defRPr sz="1559"/>
            </a:lvl6pPr>
            <a:lvl7pPr marL="4276649" indent="0">
              <a:buNone/>
              <a:defRPr sz="1559"/>
            </a:lvl7pPr>
            <a:lvl8pPr marL="4989424" indent="0">
              <a:buNone/>
              <a:defRPr sz="1559"/>
            </a:lvl8pPr>
            <a:lvl9pPr marL="5702198" indent="0">
              <a:buNone/>
              <a:defRPr sz="1559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700C20-D464-430B-9E1E-9E1F13BF4272}" type="datetimeFigureOut">
              <a:rPr kumimoji="1" lang="ja-JP" altLang="en-US" smtClean="0"/>
              <a:t>2017/9/22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53E914-4C0C-4936-8F57-1AD8F145240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652130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39456" y="569242"/>
            <a:ext cx="13040439" cy="206659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39456" y="2846200"/>
            <a:ext cx="13040439" cy="678385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9455" y="9909729"/>
            <a:ext cx="3401854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87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E700C20-D464-430B-9E1E-9E1F13BF4272}" type="datetimeFigureOut">
              <a:rPr kumimoji="1" lang="ja-JP" altLang="en-US" smtClean="0"/>
              <a:t>2017/9/22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008285" y="9909729"/>
            <a:ext cx="5102781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87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678041" y="9909729"/>
            <a:ext cx="3401854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7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53E914-4C0C-4936-8F57-1AD8F145240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267030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425550" rtl="0" eaLnBrk="1" latinLnBrk="0" hangingPunct="1">
        <a:lnSpc>
          <a:spcPct val="90000"/>
        </a:lnSpc>
        <a:spcBef>
          <a:spcPct val="0"/>
        </a:spcBef>
        <a:buNone/>
        <a:defRPr kumimoji="1" sz="686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56387" indent="-356387" algn="l" defTabSz="1425550" rtl="0" eaLnBrk="1" latinLnBrk="0" hangingPunct="1">
        <a:lnSpc>
          <a:spcPct val="90000"/>
        </a:lnSpc>
        <a:spcBef>
          <a:spcPts val="1559"/>
        </a:spcBef>
        <a:buFont typeface="Arial" panose="020B0604020202020204" pitchFamily="34" charset="0"/>
        <a:buChar char="•"/>
        <a:defRPr kumimoji="1" sz="4365" kern="1200">
          <a:solidFill>
            <a:schemeClr val="tx1"/>
          </a:solidFill>
          <a:latin typeface="+mn-lt"/>
          <a:ea typeface="+mn-ea"/>
          <a:cs typeface="+mn-cs"/>
        </a:defRPr>
      </a:lvl1pPr>
      <a:lvl2pPr marL="1069162" indent="-356387" algn="l" defTabSz="1425550" rtl="0" eaLnBrk="1" latinLnBrk="0" hangingPunct="1">
        <a:lnSpc>
          <a:spcPct val="90000"/>
        </a:lnSpc>
        <a:spcBef>
          <a:spcPts val="780"/>
        </a:spcBef>
        <a:buFont typeface="Arial" panose="020B0604020202020204" pitchFamily="34" charset="0"/>
        <a:buChar char="•"/>
        <a:defRPr kumimoji="1" sz="3742" kern="1200">
          <a:solidFill>
            <a:schemeClr val="tx1"/>
          </a:solidFill>
          <a:latin typeface="+mn-lt"/>
          <a:ea typeface="+mn-ea"/>
          <a:cs typeface="+mn-cs"/>
        </a:defRPr>
      </a:lvl2pPr>
      <a:lvl3pPr marL="1781937" indent="-356387" algn="l" defTabSz="1425550" rtl="0" eaLnBrk="1" latinLnBrk="0" hangingPunct="1">
        <a:lnSpc>
          <a:spcPct val="90000"/>
        </a:lnSpc>
        <a:spcBef>
          <a:spcPts val="780"/>
        </a:spcBef>
        <a:buFont typeface="Arial" panose="020B0604020202020204" pitchFamily="34" charset="0"/>
        <a:buChar char="•"/>
        <a:defRPr kumimoji="1" sz="3118" kern="1200">
          <a:solidFill>
            <a:schemeClr val="tx1"/>
          </a:solidFill>
          <a:latin typeface="+mn-lt"/>
          <a:ea typeface="+mn-ea"/>
          <a:cs typeface="+mn-cs"/>
        </a:defRPr>
      </a:lvl3pPr>
      <a:lvl4pPr marL="2494712" indent="-356387" algn="l" defTabSz="1425550" rtl="0" eaLnBrk="1" latinLnBrk="0" hangingPunct="1">
        <a:lnSpc>
          <a:spcPct val="90000"/>
        </a:lnSpc>
        <a:spcBef>
          <a:spcPts val="780"/>
        </a:spcBef>
        <a:buFont typeface="Arial" panose="020B0604020202020204" pitchFamily="34" charset="0"/>
        <a:buChar char="•"/>
        <a:defRPr kumimoji="1" sz="2806" kern="1200">
          <a:solidFill>
            <a:schemeClr val="tx1"/>
          </a:solidFill>
          <a:latin typeface="+mn-lt"/>
          <a:ea typeface="+mn-ea"/>
          <a:cs typeface="+mn-cs"/>
        </a:defRPr>
      </a:lvl4pPr>
      <a:lvl5pPr marL="3207487" indent="-356387" algn="l" defTabSz="1425550" rtl="0" eaLnBrk="1" latinLnBrk="0" hangingPunct="1">
        <a:lnSpc>
          <a:spcPct val="90000"/>
        </a:lnSpc>
        <a:spcBef>
          <a:spcPts val="780"/>
        </a:spcBef>
        <a:buFont typeface="Arial" panose="020B0604020202020204" pitchFamily="34" charset="0"/>
        <a:buChar char="•"/>
        <a:defRPr kumimoji="1" sz="2806" kern="1200">
          <a:solidFill>
            <a:schemeClr val="tx1"/>
          </a:solidFill>
          <a:latin typeface="+mn-lt"/>
          <a:ea typeface="+mn-ea"/>
          <a:cs typeface="+mn-cs"/>
        </a:defRPr>
      </a:lvl5pPr>
      <a:lvl6pPr marL="3920261" indent="-356387" algn="l" defTabSz="1425550" rtl="0" eaLnBrk="1" latinLnBrk="0" hangingPunct="1">
        <a:lnSpc>
          <a:spcPct val="90000"/>
        </a:lnSpc>
        <a:spcBef>
          <a:spcPts val="780"/>
        </a:spcBef>
        <a:buFont typeface="Arial" panose="020B0604020202020204" pitchFamily="34" charset="0"/>
        <a:buChar char="•"/>
        <a:defRPr kumimoji="1" sz="2806" kern="1200">
          <a:solidFill>
            <a:schemeClr val="tx1"/>
          </a:solidFill>
          <a:latin typeface="+mn-lt"/>
          <a:ea typeface="+mn-ea"/>
          <a:cs typeface="+mn-cs"/>
        </a:defRPr>
      </a:lvl6pPr>
      <a:lvl7pPr marL="4633036" indent="-356387" algn="l" defTabSz="1425550" rtl="0" eaLnBrk="1" latinLnBrk="0" hangingPunct="1">
        <a:lnSpc>
          <a:spcPct val="90000"/>
        </a:lnSpc>
        <a:spcBef>
          <a:spcPts val="780"/>
        </a:spcBef>
        <a:buFont typeface="Arial" panose="020B0604020202020204" pitchFamily="34" charset="0"/>
        <a:buChar char="•"/>
        <a:defRPr kumimoji="1" sz="2806" kern="1200">
          <a:solidFill>
            <a:schemeClr val="tx1"/>
          </a:solidFill>
          <a:latin typeface="+mn-lt"/>
          <a:ea typeface="+mn-ea"/>
          <a:cs typeface="+mn-cs"/>
        </a:defRPr>
      </a:lvl7pPr>
      <a:lvl8pPr marL="5345811" indent="-356387" algn="l" defTabSz="1425550" rtl="0" eaLnBrk="1" latinLnBrk="0" hangingPunct="1">
        <a:lnSpc>
          <a:spcPct val="90000"/>
        </a:lnSpc>
        <a:spcBef>
          <a:spcPts val="780"/>
        </a:spcBef>
        <a:buFont typeface="Arial" panose="020B0604020202020204" pitchFamily="34" charset="0"/>
        <a:buChar char="•"/>
        <a:defRPr kumimoji="1" sz="2806" kern="1200">
          <a:solidFill>
            <a:schemeClr val="tx1"/>
          </a:solidFill>
          <a:latin typeface="+mn-lt"/>
          <a:ea typeface="+mn-ea"/>
          <a:cs typeface="+mn-cs"/>
        </a:defRPr>
      </a:lvl8pPr>
      <a:lvl9pPr marL="6058586" indent="-356387" algn="l" defTabSz="1425550" rtl="0" eaLnBrk="1" latinLnBrk="0" hangingPunct="1">
        <a:lnSpc>
          <a:spcPct val="90000"/>
        </a:lnSpc>
        <a:spcBef>
          <a:spcPts val="780"/>
        </a:spcBef>
        <a:buFont typeface="Arial" panose="020B0604020202020204" pitchFamily="34" charset="0"/>
        <a:buChar char="•"/>
        <a:defRPr kumimoji="1" sz="2806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425550" rtl="0" eaLnBrk="1" latinLnBrk="0" hangingPunct="1">
        <a:defRPr kumimoji="1" sz="2806" kern="1200">
          <a:solidFill>
            <a:schemeClr val="tx1"/>
          </a:solidFill>
          <a:latin typeface="+mn-lt"/>
          <a:ea typeface="+mn-ea"/>
          <a:cs typeface="+mn-cs"/>
        </a:defRPr>
      </a:lvl1pPr>
      <a:lvl2pPr marL="712775" algn="l" defTabSz="1425550" rtl="0" eaLnBrk="1" latinLnBrk="0" hangingPunct="1">
        <a:defRPr kumimoji="1" sz="2806" kern="1200">
          <a:solidFill>
            <a:schemeClr val="tx1"/>
          </a:solidFill>
          <a:latin typeface="+mn-lt"/>
          <a:ea typeface="+mn-ea"/>
          <a:cs typeface="+mn-cs"/>
        </a:defRPr>
      </a:lvl2pPr>
      <a:lvl3pPr marL="1425550" algn="l" defTabSz="1425550" rtl="0" eaLnBrk="1" latinLnBrk="0" hangingPunct="1">
        <a:defRPr kumimoji="1" sz="2806" kern="1200">
          <a:solidFill>
            <a:schemeClr val="tx1"/>
          </a:solidFill>
          <a:latin typeface="+mn-lt"/>
          <a:ea typeface="+mn-ea"/>
          <a:cs typeface="+mn-cs"/>
        </a:defRPr>
      </a:lvl3pPr>
      <a:lvl4pPr marL="2138324" algn="l" defTabSz="1425550" rtl="0" eaLnBrk="1" latinLnBrk="0" hangingPunct="1">
        <a:defRPr kumimoji="1" sz="2806" kern="1200">
          <a:solidFill>
            <a:schemeClr val="tx1"/>
          </a:solidFill>
          <a:latin typeface="+mn-lt"/>
          <a:ea typeface="+mn-ea"/>
          <a:cs typeface="+mn-cs"/>
        </a:defRPr>
      </a:lvl4pPr>
      <a:lvl5pPr marL="2851099" algn="l" defTabSz="1425550" rtl="0" eaLnBrk="1" latinLnBrk="0" hangingPunct="1">
        <a:defRPr kumimoji="1" sz="2806" kern="1200">
          <a:solidFill>
            <a:schemeClr val="tx1"/>
          </a:solidFill>
          <a:latin typeface="+mn-lt"/>
          <a:ea typeface="+mn-ea"/>
          <a:cs typeface="+mn-cs"/>
        </a:defRPr>
      </a:lvl5pPr>
      <a:lvl6pPr marL="3563874" algn="l" defTabSz="1425550" rtl="0" eaLnBrk="1" latinLnBrk="0" hangingPunct="1">
        <a:defRPr kumimoji="1" sz="2806" kern="1200">
          <a:solidFill>
            <a:schemeClr val="tx1"/>
          </a:solidFill>
          <a:latin typeface="+mn-lt"/>
          <a:ea typeface="+mn-ea"/>
          <a:cs typeface="+mn-cs"/>
        </a:defRPr>
      </a:lvl6pPr>
      <a:lvl7pPr marL="4276649" algn="l" defTabSz="1425550" rtl="0" eaLnBrk="1" latinLnBrk="0" hangingPunct="1">
        <a:defRPr kumimoji="1" sz="2806" kern="1200">
          <a:solidFill>
            <a:schemeClr val="tx1"/>
          </a:solidFill>
          <a:latin typeface="+mn-lt"/>
          <a:ea typeface="+mn-ea"/>
          <a:cs typeface="+mn-cs"/>
        </a:defRPr>
      </a:lvl7pPr>
      <a:lvl8pPr marL="4989424" algn="l" defTabSz="1425550" rtl="0" eaLnBrk="1" latinLnBrk="0" hangingPunct="1">
        <a:defRPr kumimoji="1" sz="2806" kern="1200">
          <a:solidFill>
            <a:schemeClr val="tx1"/>
          </a:solidFill>
          <a:latin typeface="+mn-lt"/>
          <a:ea typeface="+mn-ea"/>
          <a:cs typeface="+mn-cs"/>
        </a:defRPr>
      </a:lvl8pPr>
      <a:lvl9pPr marL="5702198" algn="l" defTabSz="1425550" rtl="0" eaLnBrk="1" latinLnBrk="0" hangingPunct="1">
        <a:defRPr kumimoji="1" sz="2806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図 12">
            <a:extLst>
              <a:ext uri="{FF2B5EF4-FFF2-40B4-BE49-F238E27FC236}">
                <a16:creationId xmlns:a16="http://schemas.microsoft.com/office/drawing/2014/main" id="{4F06F2B7-2C38-4AF1-8CCF-81212203A8C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358" y="240506"/>
            <a:ext cx="14356634" cy="10210801"/>
          </a:xfrm>
          <a:prstGeom prst="rect">
            <a:avLst/>
          </a:prstGeom>
        </p:spPr>
      </p:pic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4B4A0EA3-B40E-4EDF-B3D7-6E720B07F84D}"/>
              </a:ext>
            </a:extLst>
          </p:cNvPr>
          <p:cNvSpPr txBox="1"/>
          <p:nvPr/>
        </p:nvSpPr>
        <p:spPr>
          <a:xfrm>
            <a:off x="3235415" y="5227813"/>
            <a:ext cx="8648521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6000" dirty="0">
                <a:solidFill>
                  <a:schemeClr val="bg1"/>
                </a:solidFill>
                <a:latin typeface="ヒラギノ角ゴ StdN W7" panose="020B0700000000000000" pitchFamily="34" charset="-128"/>
                <a:ea typeface="ヒラギノ角ゴ StdN W7" panose="020B0700000000000000" pitchFamily="34" charset="-128"/>
              </a:rPr>
              <a:t>お気軽にご相談ください</a:t>
            </a: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A7D7512A-9B69-4E01-9516-C217873CBCA4}"/>
              </a:ext>
            </a:extLst>
          </p:cNvPr>
          <p:cNvSpPr txBox="1"/>
          <p:nvPr/>
        </p:nvSpPr>
        <p:spPr>
          <a:xfrm>
            <a:off x="2081252" y="6775874"/>
            <a:ext cx="10956846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12000" dirty="0">
                <a:latin typeface="ヒラギノ角ゴ StdN W7" panose="020B0700000000000000" pitchFamily="34" charset="-128"/>
                <a:ea typeface="ヒラギノ角ゴ StdN W7" panose="020B0700000000000000" pitchFamily="34" charset="-128"/>
              </a:rPr>
              <a:t>とうしば不動産</a:t>
            </a:r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DD62852A-7999-48F5-AC62-CB895AFF893B}"/>
              </a:ext>
            </a:extLst>
          </p:cNvPr>
          <p:cNvSpPr txBox="1"/>
          <p:nvPr/>
        </p:nvSpPr>
        <p:spPr>
          <a:xfrm>
            <a:off x="1388755" y="8644777"/>
            <a:ext cx="12341840" cy="141577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8600" dirty="0">
                <a:latin typeface="ヒラギノ角ゴ StdN W7" panose="020B0700000000000000" pitchFamily="34" charset="-128"/>
                <a:ea typeface="ヒラギノ角ゴ StdN W7" panose="020B0700000000000000" pitchFamily="34" charset="-128"/>
              </a:rPr>
              <a:t>TEL. 03-0000-0000</a:t>
            </a:r>
            <a:endParaRPr kumimoji="1" lang="ja-JP" altLang="en-US" sz="8600" dirty="0">
              <a:latin typeface="ヒラギノ角ゴ StdN W7" panose="020B0700000000000000" pitchFamily="34" charset="-128"/>
              <a:ea typeface="ヒラギノ角ゴ StdN W7" panose="020B0700000000000000" pitchFamily="34" charset="-128"/>
            </a:endParaRPr>
          </a:p>
        </p:txBody>
      </p:sp>
      <p:pic>
        <p:nvPicPr>
          <p:cNvPr id="15" name="図 14">
            <a:extLst>
              <a:ext uri="{FF2B5EF4-FFF2-40B4-BE49-F238E27FC236}">
                <a16:creationId xmlns:a16="http://schemas.microsoft.com/office/drawing/2014/main" id="{BEFF762F-0F49-4501-B664-84A193D85E4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68077" y="995037"/>
            <a:ext cx="11183196" cy="325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069423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27</TotalTime>
  <Words>11</Words>
  <Application>Microsoft Office PowerPoint</Application>
  <PresentationFormat>ユーザー設定</PresentationFormat>
  <Paragraphs>3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6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8" baseType="lpstr">
      <vt:lpstr>ヒラギノ角ゴ StdN W7</vt:lpstr>
      <vt:lpstr>游ゴシック</vt:lpstr>
      <vt:lpstr>游ゴシック Light</vt:lpstr>
      <vt:lpstr>Arial</vt:lpstr>
      <vt:lpstr>Calibri</vt:lpstr>
      <vt:lpstr>Calibri Light</vt:lpstr>
      <vt:lpstr>Office テーマ</vt:lpstr>
      <vt:lpstr>PowerPoint プレゼンテーション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安達 純子</dc:creator>
  <cp:lastModifiedBy>安達 純子</cp:lastModifiedBy>
  <cp:revision>9</cp:revision>
  <dcterms:created xsi:type="dcterms:W3CDTF">2017-09-22T01:55:10Z</dcterms:created>
  <dcterms:modified xsi:type="dcterms:W3CDTF">2017-09-22T02:23:09Z</dcterms:modified>
</cp:coreProperties>
</file>