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tif" ContentType="image/tif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0688638" cy="7562850"/>
  <p:notesSz cx="6858000" cy="9144000"/>
  <p:defaultTextStyle>
    <a:defPPr>
      <a:defRPr lang="ja-JP"/>
    </a:defPPr>
    <a:lvl1pPr marL="0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29" d="100"/>
          <a:sy n="129" d="100"/>
        </p:scale>
        <p:origin x="-1960" y="-112"/>
      </p:cViewPr>
      <p:guideLst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6"/>
            <a:ext cx="9085342" cy="1621111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4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8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7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D1A67-D7E2-0A4F-959B-0B4901EEFCDF}" type="datetimeFigureOut">
              <a:rPr kumimoji="1" lang="ja-JP" altLang="en-US" smtClean="0"/>
              <a:t>15/03/03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1DDB2-630B-F94D-A78B-0209479A4A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31188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D1A67-D7E2-0A4F-959B-0B4901EEFCDF}" type="datetimeFigureOut">
              <a:rPr kumimoji="1" lang="ja-JP" altLang="en-US" smtClean="0"/>
              <a:t>15/03/03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1DDB2-630B-F94D-A78B-0209479A4A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48281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9059363" y="334377"/>
            <a:ext cx="2809479" cy="7116431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5361" y="334377"/>
            <a:ext cx="8255859" cy="7116431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D1A67-D7E2-0A4F-959B-0B4901EEFCDF}" type="datetimeFigureOut">
              <a:rPr kumimoji="1" lang="ja-JP" altLang="en-US" smtClean="0"/>
              <a:t>15/03/03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1DDB2-630B-F94D-A78B-0209479A4A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0619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D1A67-D7E2-0A4F-959B-0B4901EEFCDF}" type="datetimeFigureOut">
              <a:rPr kumimoji="1" lang="ja-JP" altLang="en-US" smtClean="0"/>
              <a:t>15/03/03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1DDB2-630B-F94D-A78B-0209479A4A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3088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2"/>
            <a:ext cx="9085342" cy="1502066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43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8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3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7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1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6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05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14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D1A67-D7E2-0A4F-959B-0B4901EEFCDF}" type="datetimeFigureOut">
              <a:rPr kumimoji="1" lang="ja-JP" altLang="en-US" smtClean="0"/>
              <a:t>15/03/03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1DDB2-630B-F94D-A78B-0209479A4A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26346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5361" y="1946734"/>
            <a:ext cx="5531741" cy="550407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35245" y="1946734"/>
            <a:ext cx="5533597" cy="550407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D1A67-D7E2-0A4F-959B-0B4901EEFCDF}" type="datetimeFigureOut">
              <a:rPr kumimoji="1" lang="ja-JP" altLang="en-US" smtClean="0"/>
              <a:t>15/03/03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1DDB2-630B-F94D-A78B-0209479A4A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6882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2865"/>
            <a:ext cx="9619774" cy="1260475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7" indent="0">
              <a:buNone/>
              <a:defRPr sz="2300" b="1"/>
            </a:lvl2pPr>
            <a:lvl3pPr marL="1042873" indent="0">
              <a:buNone/>
              <a:defRPr sz="2100" b="1"/>
            </a:lvl3pPr>
            <a:lvl4pPr marL="1564310" indent="0">
              <a:buNone/>
              <a:defRPr sz="1800" b="1"/>
            </a:lvl4pPr>
            <a:lvl5pPr marL="2085746" indent="0">
              <a:buNone/>
              <a:defRPr sz="1800" b="1"/>
            </a:lvl5pPr>
            <a:lvl6pPr marL="2607183" indent="0">
              <a:buNone/>
              <a:defRPr sz="1800" b="1"/>
            </a:lvl6pPr>
            <a:lvl7pPr marL="3128620" indent="0">
              <a:buNone/>
              <a:defRPr sz="1800" b="1"/>
            </a:lvl7pPr>
            <a:lvl8pPr marL="3650056" indent="0">
              <a:buNone/>
              <a:defRPr sz="1800" b="1"/>
            </a:lvl8pPr>
            <a:lvl9pPr marL="4171493" indent="0">
              <a:buNone/>
              <a:defRPr sz="18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6" cy="7055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7" indent="0">
              <a:buNone/>
              <a:defRPr sz="2300" b="1"/>
            </a:lvl2pPr>
            <a:lvl3pPr marL="1042873" indent="0">
              <a:buNone/>
              <a:defRPr sz="2100" b="1"/>
            </a:lvl3pPr>
            <a:lvl4pPr marL="1564310" indent="0">
              <a:buNone/>
              <a:defRPr sz="1800" b="1"/>
            </a:lvl4pPr>
            <a:lvl5pPr marL="2085746" indent="0">
              <a:buNone/>
              <a:defRPr sz="1800" b="1"/>
            </a:lvl5pPr>
            <a:lvl6pPr marL="2607183" indent="0">
              <a:buNone/>
              <a:defRPr sz="1800" b="1"/>
            </a:lvl6pPr>
            <a:lvl7pPr marL="3128620" indent="0">
              <a:buNone/>
              <a:defRPr sz="1800" b="1"/>
            </a:lvl7pPr>
            <a:lvl8pPr marL="3650056" indent="0">
              <a:buNone/>
              <a:defRPr sz="1800" b="1"/>
            </a:lvl8pPr>
            <a:lvl9pPr marL="4171493" indent="0">
              <a:buNone/>
              <a:defRPr sz="18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6" cy="435739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D1A67-D7E2-0A4F-959B-0B4901EEFCDF}" type="datetimeFigureOut">
              <a:rPr kumimoji="1" lang="ja-JP" altLang="en-US" smtClean="0"/>
              <a:t>15/03/03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1DDB2-630B-F94D-A78B-0209479A4A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15904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D1A67-D7E2-0A4F-959B-0B4901EEFCDF}" type="datetimeFigureOut">
              <a:rPr kumimoji="1" lang="ja-JP" altLang="en-US" smtClean="0"/>
              <a:t>15/03/03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1DDB2-630B-F94D-A78B-0209479A4A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1477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D1A67-D7E2-0A4F-959B-0B4901EEFCDF}" type="datetimeFigureOut">
              <a:rPr kumimoji="1" lang="ja-JP" altLang="en-US" smtClean="0"/>
              <a:t>15/03/03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1DDB2-630B-F94D-A78B-0209479A4A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3495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3" y="301113"/>
            <a:ext cx="3516488" cy="128148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178960" y="301114"/>
            <a:ext cx="5975246" cy="6454683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534433" y="1582597"/>
            <a:ext cx="3516488" cy="5173200"/>
          </a:xfrm>
        </p:spPr>
        <p:txBody>
          <a:bodyPr/>
          <a:lstStyle>
            <a:lvl1pPr marL="0" indent="0">
              <a:buNone/>
              <a:defRPr sz="1600"/>
            </a:lvl1pPr>
            <a:lvl2pPr marL="521437" indent="0">
              <a:buNone/>
              <a:defRPr sz="1400"/>
            </a:lvl2pPr>
            <a:lvl3pPr marL="1042873" indent="0">
              <a:buNone/>
              <a:defRPr sz="1100"/>
            </a:lvl3pPr>
            <a:lvl4pPr marL="1564310" indent="0">
              <a:buNone/>
              <a:defRPr sz="1000"/>
            </a:lvl4pPr>
            <a:lvl5pPr marL="2085746" indent="0">
              <a:buNone/>
              <a:defRPr sz="1000"/>
            </a:lvl5pPr>
            <a:lvl6pPr marL="2607183" indent="0">
              <a:buNone/>
              <a:defRPr sz="1000"/>
            </a:lvl6pPr>
            <a:lvl7pPr marL="3128620" indent="0">
              <a:buNone/>
              <a:defRPr sz="1000"/>
            </a:lvl7pPr>
            <a:lvl8pPr marL="3650056" indent="0">
              <a:buNone/>
              <a:defRPr sz="1000"/>
            </a:lvl8pPr>
            <a:lvl9pPr marL="4171493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D1A67-D7E2-0A4F-959B-0B4901EEFCDF}" type="datetimeFigureOut">
              <a:rPr kumimoji="1" lang="ja-JP" altLang="en-US" smtClean="0"/>
              <a:t>15/03/03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1DDB2-630B-F94D-A78B-0209479A4A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1881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8" y="5293995"/>
            <a:ext cx="6413183" cy="62498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095048" y="675755"/>
            <a:ext cx="6413183" cy="4537710"/>
          </a:xfrm>
        </p:spPr>
        <p:txBody>
          <a:bodyPr/>
          <a:lstStyle>
            <a:lvl1pPr marL="0" indent="0">
              <a:buNone/>
              <a:defRPr sz="3600"/>
            </a:lvl1pPr>
            <a:lvl2pPr marL="521437" indent="0">
              <a:buNone/>
              <a:defRPr sz="3200"/>
            </a:lvl2pPr>
            <a:lvl3pPr marL="1042873" indent="0">
              <a:buNone/>
              <a:defRPr sz="2700"/>
            </a:lvl3pPr>
            <a:lvl4pPr marL="1564310" indent="0">
              <a:buNone/>
              <a:defRPr sz="2300"/>
            </a:lvl4pPr>
            <a:lvl5pPr marL="2085746" indent="0">
              <a:buNone/>
              <a:defRPr sz="2300"/>
            </a:lvl5pPr>
            <a:lvl6pPr marL="2607183" indent="0">
              <a:buNone/>
              <a:defRPr sz="2300"/>
            </a:lvl6pPr>
            <a:lvl7pPr marL="3128620" indent="0">
              <a:buNone/>
              <a:defRPr sz="2300"/>
            </a:lvl7pPr>
            <a:lvl8pPr marL="3650056" indent="0">
              <a:buNone/>
              <a:defRPr sz="2300"/>
            </a:lvl8pPr>
            <a:lvl9pPr marL="4171493" indent="0">
              <a:buNone/>
              <a:defRPr sz="23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095048" y="5918981"/>
            <a:ext cx="6413183" cy="887584"/>
          </a:xfrm>
        </p:spPr>
        <p:txBody>
          <a:bodyPr/>
          <a:lstStyle>
            <a:lvl1pPr marL="0" indent="0">
              <a:buNone/>
              <a:defRPr sz="1600"/>
            </a:lvl1pPr>
            <a:lvl2pPr marL="521437" indent="0">
              <a:buNone/>
              <a:defRPr sz="1400"/>
            </a:lvl2pPr>
            <a:lvl3pPr marL="1042873" indent="0">
              <a:buNone/>
              <a:defRPr sz="1100"/>
            </a:lvl3pPr>
            <a:lvl4pPr marL="1564310" indent="0">
              <a:buNone/>
              <a:defRPr sz="1000"/>
            </a:lvl4pPr>
            <a:lvl5pPr marL="2085746" indent="0">
              <a:buNone/>
              <a:defRPr sz="1000"/>
            </a:lvl5pPr>
            <a:lvl6pPr marL="2607183" indent="0">
              <a:buNone/>
              <a:defRPr sz="1000"/>
            </a:lvl6pPr>
            <a:lvl7pPr marL="3128620" indent="0">
              <a:buNone/>
              <a:defRPr sz="1000"/>
            </a:lvl7pPr>
            <a:lvl8pPr marL="3650056" indent="0">
              <a:buNone/>
              <a:defRPr sz="1000"/>
            </a:lvl8pPr>
            <a:lvl9pPr marL="4171493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D1A67-D7E2-0A4F-959B-0B4901EEFCDF}" type="datetimeFigureOut">
              <a:rPr kumimoji="1" lang="ja-JP" altLang="en-US" smtClean="0"/>
              <a:t>15/03/03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1DDB2-630B-F94D-A78B-0209479A4A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14351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534432" y="302865"/>
            <a:ext cx="9619774" cy="1260475"/>
          </a:xfrm>
          <a:prstGeom prst="rect">
            <a:avLst/>
          </a:prstGeom>
        </p:spPr>
        <p:txBody>
          <a:bodyPr vert="horz" lIns="104287" tIns="52144" rIns="104287" bIns="52144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432" y="1764666"/>
            <a:ext cx="9619774" cy="4991131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534432" y="7009642"/>
            <a:ext cx="2494016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D1A67-D7E2-0A4F-959B-0B4901EEFCDF}" type="datetimeFigureOut">
              <a:rPr kumimoji="1" lang="ja-JP" altLang="en-US" smtClean="0"/>
              <a:t>15/03/03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651952" y="7009642"/>
            <a:ext cx="3384735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660190" y="7009642"/>
            <a:ext cx="2494016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D1DDB2-630B-F94D-A78B-0209479A4A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0359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521437" rtl="0" eaLnBrk="1" latinLnBrk="0" hangingPunct="1">
        <a:spcBef>
          <a:spcPct val="0"/>
        </a:spcBef>
        <a:buNone/>
        <a:defRPr kumimoji="1"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077" indent="-391077" algn="l" defTabSz="521437" rtl="0" eaLnBrk="1" latinLnBrk="0" hangingPunct="1">
        <a:spcBef>
          <a:spcPct val="20000"/>
        </a:spcBef>
        <a:buFont typeface="Arial"/>
        <a:buChar char="•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47334" indent="-325898" algn="l" defTabSz="521437" rtl="0" eaLnBrk="1" latinLnBrk="0" hangingPunct="1">
        <a:spcBef>
          <a:spcPct val="20000"/>
        </a:spcBef>
        <a:buFont typeface="Arial"/>
        <a:buChar char="–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592" indent="-260718" algn="l" defTabSz="521437" rtl="0" eaLnBrk="1" latinLnBrk="0" hangingPunct="1">
        <a:spcBef>
          <a:spcPct val="20000"/>
        </a:spcBef>
        <a:buFont typeface="Arial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028" indent="-260718" algn="l" defTabSz="521437" rtl="0" eaLnBrk="1" latinLnBrk="0" hangingPunct="1">
        <a:spcBef>
          <a:spcPct val="20000"/>
        </a:spcBef>
        <a:buFont typeface="Arial"/>
        <a:buChar char="–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465" indent="-260718" algn="l" defTabSz="521437" rtl="0" eaLnBrk="1" latinLnBrk="0" hangingPunct="1">
        <a:spcBef>
          <a:spcPct val="20000"/>
        </a:spcBef>
        <a:buFont typeface="Arial"/>
        <a:buChar char="»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7901" indent="-260718" algn="l" defTabSz="521437" rtl="0" eaLnBrk="1" latinLnBrk="0" hangingPunct="1">
        <a:spcBef>
          <a:spcPct val="20000"/>
        </a:spcBef>
        <a:buFont typeface="Arial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338" indent="-260718" algn="l" defTabSz="521437" rtl="0" eaLnBrk="1" latinLnBrk="0" hangingPunct="1">
        <a:spcBef>
          <a:spcPct val="20000"/>
        </a:spcBef>
        <a:buFont typeface="Arial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775" indent="-260718" algn="l" defTabSz="521437" rtl="0" eaLnBrk="1" latinLnBrk="0" hangingPunct="1">
        <a:spcBef>
          <a:spcPct val="20000"/>
        </a:spcBef>
        <a:buFont typeface="Arial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211" indent="-260718" algn="l" defTabSz="521437" rtl="0" eaLnBrk="1" latinLnBrk="0" hangingPunct="1">
        <a:spcBef>
          <a:spcPct val="20000"/>
        </a:spcBef>
        <a:buFont typeface="Arial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37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73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10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46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183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20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056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493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4.emf"/><Relationship Id="rId6" Type="http://schemas.openxmlformats.org/officeDocument/2006/relationships/image" Target="../media/image5.emf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1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88638" cy="7555131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79" y="328909"/>
            <a:ext cx="7073900" cy="1663700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679" y="398421"/>
            <a:ext cx="6858000" cy="1473200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1977" y="4121756"/>
            <a:ext cx="1549400" cy="1549400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046657" y="4636444"/>
            <a:ext cx="1117600" cy="558800"/>
          </a:xfrm>
          <a:prstGeom prst="rect">
            <a:avLst/>
          </a:prstGeom>
        </p:spPr>
      </p:pic>
      <p:pic>
        <p:nvPicPr>
          <p:cNvPr id="2" name="図 1" descr="1.psd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79" y="2238217"/>
            <a:ext cx="7136892" cy="1289304"/>
          </a:xfrm>
          <a:prstGeom prst="rect">
            <a:avLst/>
          </a:prstGeom>
        </p:spPr>
      </p:pic>
      <p:pic>
        <p:nvPicPr>
          <p:cNvPr id="3" name="図 2" descr="2.psd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36" y="4295373"/>
            <a:ext cx="4562856" cy="1216152"/>
          </a:xfrm>
          <a:prstGeom prst="rect">
            <a:avLst/>
          </a:prstGeom>
        </p:spPr>
      </p:pic>
      <p:pic>
        <p:nvPicPr>
          <p:cNvPr id="10" name="図 9" descr="4.psd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36" y="5537454"/>
            <a:ext cx="6259068" cy="2025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81547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Macintosh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佐藤 隆人</cp:lastModifiedBy>
  <cp:revision>2</cp:revision>
  <dcterms:created xsi:type="dcterms:W3CDTF">2015-02-27T10:02:22Z</dcterms:created>
  <dcterms:modified xsi:type="dcterms:W3CDTF">2015-03-03T05:02:53Z</dcterms:modified>
</cp:coreProperties>
</file>