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4232" y="-112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994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3298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7668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3677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930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238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97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3793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67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037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19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A0515-9D72-4E4D-A747-0FC9303DDBAD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B7C10-13FD-2E40-83DE-EB3E48B053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8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8" Type="http://schemas.openxmlformats.org/officeDocument/2006/relationships/image" Target="../media/image7.emf"/><Relationship Id="rId9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1511483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40" y="11311434"/>
            <a:ext cx="10007600" cy="23241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438069"/>
            <a:ext cx="10160000" cy="3009900"/>
          </a:xfrm>
          <a:prstGeom prst="rect">
            <a:avLst/>
          </a:prstGeom>
        </p:spPr>
      </p:pic>
      <p:pic>
        <p:nvPicPr>
          <p:cNvPr id="7" name="図 6" descr="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00" y="2522743"/>
            <a:ext cx="4466844" cy="104241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300" y="7550150"/>
            <a:ext cx="9944100" cy="2349500"/>
          </a:xfrm>
          <a:prstGeom prst="rect">
            <a:avLst/>
          </a:prstGeom>
        </p:spPr>
      </p:pic>
      <p:pic>
        <p:nvPicPr>
          <p:cNvPr id="9" name="図 8" descr="5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0754263"/>
            <a:ext cx="8737092" cy="91897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400" y="7992123"/>
            <a:ext cx="9359900" cy="14605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23500" y="11906368"/>
            <a:ext cx="6794500" cy="1498600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558800" y="11931768"/>
            <a:ext cx="1672253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講師紹介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561218" y="12537059"/>
            <a:ext cx="2577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 smtClean="0"/>
              <a:t>東芝　花子</a:t>
            </a:r>
            <a:endParaRPr lang="ja-JP" altLang="en-US" sz="4000" dirty="0"/>
          </a:p>
        </p:txBody>
      </p:sp>
      <p:sp>
        <p:nvSpPr>
          <p:cNvPr id="14" name="正方形/長方形 13"/>
          <p:cNvSpPr/>
          <p:nvPr/>
        </p:nvSpPr>
        <p:spPr>
          <a:xfrm>
            <a:off x="3615401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月</a:t>
            </a:r>
            <a:endParaRPr lang="ja-JP" altLang="en-US" sz="1500" dirty="0"/>
          </a:p>
        </p:txBody>
      </p:sp>
      <p:sp>
        <p:nvSpPr>
          <p:cNvPr id="15" name="正方形/長方形 14"/>
          <p:cNvSpPr/>
          <p:nvPr/>
        </p:nvSpPr>
        <p:spPr>
          <a:xfrm>
            <a:off x="4624239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火</a:t>
            </a:r>
            <a:endParaRPr lang="ja-JP" altLang="en-US" sz="1500" dirty="0"/>
          </a:p>
        </p:txBody>
      </p:sp>
      <p:sp>
        <p:nvSpPr>
          <p:cNvPr id="16" name="正方形/長方形 15"/>
          <p:cNvSpPr/>
          <p:nvPr/>
        </p:nvSpPr>
        <p:spPr>
          <a:xfrm>
            <a:off x="5560343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水</a:t>
            </a:r>
            <a:endParaRPr lang="ja-JP" altLang="en-US" sz="1500" dirty="0"/>
          </a:p>
        </p:txBody>
      </p:sp>
      <p:sp>
        <p:nvSpPr>
          <p:cNvPr id="17" name="正方形/長方形 16"/>
          <p:cNvSpPr/>
          <p:nvPr/>
        </p:nvSpPr>
        <p:spPr>
          <a:xfrm>
            <a:off x="6568455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木</a:t>
            </a:r>
            <a:endParaRPr lang="ja-JP" altLang="en-US" sz="1500" dirty="0"/>
          </a:p>
        </p:txBody>
      </p:sp>
      <p:sp>
        <p:nvSpPr>
          <p:cNvPr id="18" name="正方形/長方形 17"/>
          <p:cNvSpPr/>
          <p:nvPr/>
        </p:nvSpPr>
        <p:spPr>
          <a:xfrm>
            <a:off x="7504559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金</a:t>
            </a:r>
            <a:endParaRPr lang="ja-JP" altLang="en-US" sz="1500" dirty="0"/>
          </a:p>
        </p:txBody>
      </p:sp>
      <p:sp>
        <p:nvSpPr>
          <p:cNvPr id="19" name="正方形/長方形 18"/>
          <p:cNvSpPr/>
          <p:nvPr/>
        </p:nvSpPr>
        <p:spPr>
          <a:xfrm>
            <a:off x="8461829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土</a:t>
            </a:r>
            <a:endParaRPr lang="ja-JP" altLang="en-US" sz="1500" dirty="0"/>
          </a:p>
        </p:txBody>
      </p:sp>
      <p:sp>
        <p:nvSpPr>
          <p:cNvPr id="20" name="正方形/長方形 19"/>
          <p:cNvSpPr/>
          <p:nvPr/>
        </p:nvSpPr>
        <p:spPr>
          <a:xfrm>
            <a:off x="9448775" y="11853537"/>
            <a:ext cx="37702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 smtClean="0"/>
              <a:t>日</a:t>
            </a:r>
            <a:endParaRPr lang="ja-JP" altLang="en-US" sz="1500" dirty="0"/>
          </a:p>
        </p:txBody>
      </p:sp>
      <p:sp>
        <p:nvSpPr>
          <p:cNvPr id="21" name="正方形/長方形 20"/>
          <p:cNvSpPr/>
          <p:nvPr/>
        </p:nvSpPr>
        <p:spPr>
          <a:xfrm>
            <a:off x="3319077" y="12098560"/>
            <a:ext cx="127470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 smtClean="0">
                <a:solidFill>
                  <a:schemeClr val="bg1"/>
                </a:solidFill>
              </a:rPr>
              <a:t>■</a:t>
            </a:r>
            <a:r>
              <a:rPr lang="ja-JP" altLang="en-US" sz="1500" dirty="0" smtClean="0">
                <a:solidFill>
                  <a:schemeClr val="bg1"/>
                </a:solidFill>
              </a:rPr>
              <a:t>東芝　花子</a:t>
            </a:r>
            <a:endParaRPr lang="ja-JP" altLang="en-US" sz="1500" dirty="0">
              <a:solidFill>
                <a:schemeClr val="bg1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3407665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3" name="正方形/長方形 22"/>
          <p:cNvSpPr/>
          <p:nvPr/>
        </p:nvSpPr>
        <p:spPr>
          <a:xfrm>
            <a:off x="4408215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4" name="正方形/長方形 23"/>
          <p:cNvSpPr/>
          <p:nvPr/>
        </p:nvSpPr>
        <p:spPr>
          <a:xfrm>
            <a:off x="5344319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5" name="正方形/長方形 24"/>
          <p:cNvSpPr/>
          <p:nvPr/>
        </p:nvSpPr>
        <p:spPr>
          <a:xfrm>
            <a:off x="6352431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6" name="正方形/長方形 25"/>
          <p:cNvSpPr/>
          <p:nvPr/>
        </p:nvSpPr>
        <p:spPr>
          <a:xfrm>
            <a:off x="7288535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7" name="正方形/長方形 26"/>
          <p:cNvSpPr/>
          <p:nvPr/>
        </p:nvSpPr>
        <p:spPr>
          <a:xfrm>
            <a:off x="8296647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8" name="正方形/長方形 27"/>
          <p:cNvSpPr/>
          <p:nvPr/>
        </p:nvSpPr>
        <p:spPr>
          <a:xfrm>
            <a:off x="9232751" y="12365490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29" name="正方形/長方形 28"/>
          <p:cNvSpPr/>
          <p:nvPr/>
        </p:nvSpPr>
        <p:spPr>
          <a:xfrm>
            <a:off x="3407665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0" name="正方形/長方形 29"/>
          <p:cNvSpPr/>
          <p:nvPr/>
        </p:nvSpPr>
        <p:spPr>
          <a:xfrm>
            <a:off x="4408215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1" name="正方形/長方形 30"/>
          <p:cNvSpPr/>
          <p:nvPr/>
        </p:nvSpPr>
        <p:spPr>
          <a:xfrm>
            <a:off x="5344319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2" name="正方形/長方形 31"/>
          <p:cNvSpPr/>
          <p:nvPr/>
        </p:nvSpPr>
        <p:spPr>
          <a:xfrm>
            <a:off x="6352431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3" name="正方形/長方形 32"/>
          <p:cNvSpPr/>
          <p:nvPr/>
        </p:nvSpPr>
        <p:spPr>
          <a:xfrm>
            <a:off x="7288535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4" name="正方形/長方形 33"/>
          <p:cNvSpPr/>
          <p:nvPr/>
        </p:nvSpPr>
        <p:spPr>
          <a:xfrm>
            <a:off x="8296647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5" name="正方形/長方形 34"/>
          <p:cNvSpPr/>
          <p:nvPr/>
        </p:nvSpPr>
        <p:spPr>
          <a:xfrm>
            <a:off x="9232751" y="13002912"/>
            <a:ext cx="757066" cy="42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ja-JP" sz="1200" dirty="0" smtClean="0"/>
              <a:t>10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00〜</a:t>
            </a:r>
          </a:p>
          <a:p>
            <a:pPr algn="ctr">
              <a:lnSpc>
                <a:spcPct val="90000"/>
              </a:lnSpc>
            </a:pPr>
            <a:r>
              <a:rPr lang="ja-JP" altLang="en-US" sz="1200" dirty="0" smtClean="0"/>
              <a:t>　</a:t>
            </a:r>
            <a:r>
              <a:rPr lang="en-US" altLang="ja-JP" sz="1200" dirty="0" smtClean="0"/>
              <a:t>20</a:t>
            </a:r>
            <a:r>
              <a:rPr lang="ja-JP" altLang="en-US" sz="1200" dirty="0" smtClean="0"/>
              <a:t>：</a:t>
            </a:r>
            <a:r>
              <a:rPr lang="en-US" altLang="ja-JP" sz="1200" dirty="0" smtClean="0"/>
              <a:t>30</a:t>
            </a:r>
            <a:endParaRPr lang="ja-JP" altLang="en-US" sz="1200" dirty="0"/>
          </a:p>
        </p:txBody>
      </p:sp>
      <p:sp>
        <p:nvSpPr>
          <p:cNvPr id="36" name="正方形/長方形 35"/>
          <p:cNvSpPr/>
          <p:nvPr/>
        </p:nvSpPr>
        <p:spPr>
          <a:xfrm>
            <a:off x="3319077" y="12714880"/>
            <a:ext cx="127470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 smtClean="0">
                <a:solidFill>
                  <a:schemeClr val="bg1"/>
                </a:solidFill>
              </a:rPr>
              <a:t>■</a:t>
            </a:r>
            <a:r>
              <a:rPr lang="ja-JP" altLang="en-US" sz="1500" dirty="0" smtClean="0">
                <a:solidFill>
                  <a:schemeClr val="bg1"/>
                </a:solidFill>
              </a:rPr>
              <a:t>東芝　花子</a:t>
            </a:r>
            <a:endParaRPr lang="ja-JP" altLang="en-US" sz="1500" dirty="0">
              <a:solidFill>
                <a:schemeClr val="bg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213672" y="13766834"/>
            <a:ext cx="6218219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6500" dirty="0" smtClean="0">
                <a:solidFill>
                  <a:schemeClr val="bg1"/>
                </a:solidFill>
              </a:rPr>
              <a:t>とうしば料理教室</a:t>
            </a:r>
            <a:endParaRPr lang="ja-JP" altLang="en-US" sz="6500" dirty="0">
              <a:solidFill>
                <a:schemeClr val="bg1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6488587" y="13731424"/>
            <a:ext cx="41589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500" dirty="0" smtClean="0">
                <a:solidFill>
                  <a:schemeClr val="bg1"/>
                </a:solidFill>
              </a:rPr>
              <a:t>TEL.000-000-000</a:t>
            </a:r>
          </a:p>
          <a:p>
            <a:r>
              <a:rPr lang="ja-JP" altLang="en-US" sz="3500" dirty="0" smtClean="0">
                <a:solidFill>
                  <a:schemeClr val="bg1"/>
                </a:solidFill>
              </a:rPr>
              <a:t>東京都品川区</a:t>
            </a:r>
            <a:r>
              <a:rPr lang="en-US" altLang="ja-JP" sz="3500" dirty="0" smtClean="0">
                <a:solidFill>
                  <a:schemeClr val="bg1"/>
                </a:solidFill>
              </a:rPr>
              <a:t>00-00</a:t>
            </a:r>
            <a:endParaRPr lang="ja-JP" altLang="en-US" sz="3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7991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71</Words>
  <Application>Microsoft Macintosh PowerPoint</Application>
  <PresentationFormat>ユーザー設定</PresentationFormat>
  <Paragraphs>42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2015-02-27T09:33:37Z</dcterms:created>
  <dcterms:modified xsi:type="dcterms:W3CDTF">2015-02-27T09:48:14Z</dcterms:modified>
</cp:coreProperties>
</file>