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91813" cy="7559675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31E"/>
    <a:srgbClr val="871A1F"/>
    <a:srgbClr val="B60003"/>
    <a:srgbClr val="5C6368"/>
    <a:srgbClr val="10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942" y="96"/>
      </p:cViewPr>
      <p:guideLst>
        <p:guide orient="horz" pos="2381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887" y="2348401"/>
            <a:ext cx="9088041" cy="162043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772" y="4283816"/>
            <a:ext cx="7484270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28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3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4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57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6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76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397528" y="302740"/>
            <a:ext cx="2606130" cy="6450222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79141" y="302740"/>
            <a:ext cx="7640191" cy="6450222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581" y="4857793"/>
            <a:ext cx="9088041" cy="1501436"/>
          </a:xfrm>
        </p:spPr>
        <p:txBody>
          <a:bodyPr anchor="t"/>
          <a:lstStyle>
            <a:lvl1pPr algn="l">
              <a:defRPr sz="2708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581" y="3204114"/>
            <a:ext cx="9088041" cy="1653678"/>
          </a:xfrm>
        </p:spPr>
        <p:txBody>
          <a:bodyPr anchor="b"/>
          <a:lstStyle>
            <a:lvl1pPr marL="0" indent="0">
              <a:buNone/>
              <a:defRPr sz="1354">
                <a:solidFill>
                  <a:schemeClr val="tx1">
                    <a:tint val="75000"/>
                  </a:schemeClr>
                </a:solidFill>
              </a:defRPr>
            </a:lvl1pPr>
            <a:lvl2pPr marL="309570" indent="0">
              <a:buNone/>
              <a:defRPr sz="1219">
                <a:solidFill>
                  <a:schemeClr val="tx1">
                    <a:tint val="75000"/>
                  </a:schemeClr>
                </a:solidFill>
              </a:defRPr>
            </a:lvl2pPr>
            <a:lvl3pPr marL="619140" indent="0">
              <a:buNone/>
              <a:defRPr sz="1083">
                <a:solidFill>
                  <a:schemeClr val="tx1">
                    <a:tint val="75000"/>
                  </a:schemeClr>
                </a:solidFill>
              </a:defRPr>
            </a:lvl3pPr>
            <a:lvl4pPr marL="928710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4pPr>
            <a:lvl5pPr marL="1238280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5pPr>
            <a:lvl6pPr marL="154785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6pPr>
            <a:lvl7pPr marL="185742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7pPr>
            <a:lvl8pPr marL="216699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8pPr>
            <a:lvl9pPr marL="247656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79141" y="1763926"/>
            <a:ext cx="5123160" cy="4989036"/>
          </a:xfrm>
        </p:spPr>
        <p:txBody>
          <a:bodyPr/>
          <a:lstStyle>
            <a:lvl1pPr>
              <a:defRPr sz="1896"/>
            </a:lvl1pPr>
            <a:lvl2pPr>
              <a:defRPr sz="1625"/>
            </a:lvl2pPr>
            <a:lvl3pPr>
              <a:defRPr sz="1354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880498" y="1763926"/>
            <a:ext cx="5123160" cy="4989036"/>
          </a:xfrm>
        </p:spPr>
        <p:txBody>
          <a:bodyPr/>
          <a:lstStyle>
            <a:lvl1pPr>
              <a:defRPr sz="1896"/>
            </a:lvl1pPr>
            <a:lvl2pPr>
              <a:defRPr sz="1625"/>
            </a:lvl2pPr>
            <a:lvl3pPr>
              <a:defRPr sz="1354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1" y="302738"/>
            <a:ext cx="9622632" cy="125994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19"/>
          </a:xfrm>
        </p:spPr>
        <p:txBody>
          <a:bodyPr anchor="b"/>
          <a:lstStyle>
            <a:lvl1pPr marL="0" indent="0">
              <a:buNone/>
              <a:defRPr sz="1625" b="1"/>
            </a:lvl1pPr>
            <a:lvl2pPr marL="309570" indent="0">
              <a:buNone/>
              <a:defRPr sz="1354" b="1"/>
            </a:lvl2pPr>
            <a:lvl3pPr marL="619140" indent="0">
              <a:buNone/>
              <a:defRPr sz="1219" b="1"/>
            </a:lvl3pPr>
            <a:lvl4pPr marL="928710" indent="0">
              <a:buNone/>
              <a:defRPr sz="1083" b="1"/>
            </a:lvl4pPr>
            <a:lvl5pPr marL="1238280" indent="0">
              <a:buNone/>
              <a:defRPr sz="1083" b="1"/>
            </a:lvl5pPr>
            <a:lvl6pPr marL="1547851" indent="0">
              <a:buNone/>
              <a:defRPr sz="1083" b="1"/>
            </a:lvl6pPr>
            <a:lvl7pPr marL="1857421" indent="0">
              <a:buNone/>
              <a:defRPr sz="1083" b="1"/>
            </a:lvl7pPr>
            <a:lvl8pPr marL="2166991" indent="0">
              <a:buNone/>
              <a:defRPr sz="1083" b="1"/>
            </a:lvl8pPr>
            <a:lvl9pPr marL="2476561" indent="0">
              <a:buNone/>
              <a:defRPr sz="1083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1625"/>
            </a:lvl1pPr>
            <a:lvl2pPr>
              <a:defRPr sz="1354"/>
            </a:lvl2pPr>
            <a:lvl3pPr>
              <a:defRPr sz="1219"/>
            </a:lvl3pPr>
            <a:lvl4pPr>
              <a:defRPr sz="1083"/>
            </a:lvl4pPr>
            <a:lvl5pPr>
              <a:defRPr sz="1083"/>
            </a:lvl5pPr>
            <a:lvl6pPr>
              <a:defRPr sz="1083"/>
            </a:lvl6pPr>
            <a:lvl7pPr>
              <a:defRPr sz="1083"/>
            </a:lvl7pPr>
            <a:lvl8pPr>
              <a:defRPr sz="1083"/>
            </a:lvl8pPr>
            <a:lvl9pPr>
              <a:defRPr sz="108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1293" y="1692178"/>
            <a:ext cx="4725930" cy="705219"/>
          </a:xfrm>
        </p:spPr>
        <p:txBody>
          <a:bodyPr anchor="b"/>
          <a:lstStyle>
            <a:lvl1pPr marL="0" indent="0">
              <a:buNone/>
              <a:defRPr sz="1625" b="1"/>
            </a:lvl1pPr>
            <a:lvl2pPr marL="309570" indent="0">
              <a:buNone/>
              <a:defRPr sz="1354" b="1"/>
            </a:lvl2pPr>
            <a:lvl3pPr marL="619140" indent="0">
              <a:buNone/>
              <a:defRPr sz="1219" b="1"/>
            </a:lvl3pPr>
            <a:lvl4pPr marL="928710" indent="0">
              <a:buNone/>
              <a:defRPr sz="1083" b="1"/>
            </a:lvl4pPr>
            <a:lvl5pPr marL="1238280" indent="0">
              <a:buNone/>
              <a:defRPr sz="1083" b="1"/>
            </a:lvl5pPr>
            <a:lvl6pPr marL="1547851" indent="0">
              <a:buNone/>
              <a:defRPr sz="1083" b="1"/>
            </a:lvl6pPr>
            <a:lvl7pPr marL="1857421" indent="0">
              <a:buNone/>
              <a:defRPr sz="1083" b="1"/>
            </a:lvl7pPr>
            <a:lvl8pPr marL="2166991" indent="0">
              <a:buNone/>
              <a:defRPr sz="1083" b="1"/>
            </a:lvl8pPr>
            <a:lvl9pPr marL="2476561" indent="0">
              <a:buNone/>
              <a:defRPr sz="1083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1293" y="2397397"/>
            <a:ext cx="4725930" cy="4355563"/>
          </a:xfrm>
        </p:spPr>
        <p:txBody>
          <a:bodyPr/>
          <a:lstStyle>
            <a:lvl1pPr>
              <a:defRPr sz="1625"/>
            </a:lvl1pPr>
            <a:lvl2pPr>
              <a:defRPr sz="1354"/>
            </a:lvl2pPr>
            <a:lvl3pPr>
              <a:defRPr sz="1219"/>
            </a:lvl3pPr>
            <a:lvl4pPr>
              <a:defRPr sz="1083"/>
            </a:lvl4pPr>
            <a:lvl5pPr>
              <a:defRPr sz="1083"/>
            </a:lvl5pPr>
            <a:lvl6pPr>
              <a:defRPr sz="1083"/>
            </a:lvl6pPr>
            <a:lvl7pPr>
              <a:defRPr sz="1083"/>
            </a:lvl7pPr>
            <a:lvl8pPr>
              <a:defRPr sz="1083"/>
            </a:lvl8pPr>
            <a:lvl9pPr>
              <a:defRPr sz="108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1" y="300987"/>
            <a:ext cx="3517533" cy="1280945"/>
          </a:xfrm>
        </p:spPr>
        <p:txBody>
          <a:bodyPr anchor="b"/>
          <a:lstStyle>
            <a:lvl1pPr algn="l">
              <a:defRPr sz="1354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203" y="300989"/>
            <a:ext cx="5977020" cy="6451973"/>
          </a:xfrm>
        </p:spPr>
        <p:txBody>
          <a:bodyPr/>
          <a:lstStyle>
            <a:lvl1pPr>
              <a:defRPr sz="2167"/>
            </a:lvl1pPr>
            <a:lvl2pPr>
              <a:defRPr sz="1896"/>
            </a:lvl2pPr>
            <a:lvl3pPr>
              <a:defRPr sz="1625"/>
            </a:lvl3pPr>
            <a:lvl4pPr>
              <a:defRPr sz="1354"/>
            </a:lvl4pPr>
            <a:lvl5pPr>
              <a:defRPr sz="1354"/>
            </a:lvl5pPr>
            <a:lvl6pPr>
              <a:defRPr sz="1354"/>
            </a:lvl6pPr>
            <a:lvl7pPr>
              <a:defRPr sz="1354"/>
            </a:lvl7pPr>
            <a:lvl8pPr>
              <a:defRPr sz="1354"/>
            </a:lvl8pPr>
            <a:lvl9pPr>
              <a:defRPr sz="135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591" y="1581934"/>
            <a:ext cx="3517533" cy="5171028"/>
          </a:xfrm>
        </p:spPr>
        <p:txBody>
          <a:bodyPr/>
          <a:lstStyle>
            <a:lvl1pPr marL="0" indent="0">
              <a:buNone/>
              <a:defRPr sz="948"/>
            </a:lvl1pPr>
            <a:lvl2pPr marL="309570" indent="0">
              <a:buNone/>
              <a:defRPr sz="813"/>
            </a:lvl2pPr>
            <a:lvl3pPr marL="619140" indent="0">
              <a:buNone/>
              <a:defRPr sz="677"/>
            </a:lvl3pPr>
            <a:lvl4pPr marL="928710" indent="0">
              <a:buNone/>
              <a:defRPr sz="609"/>
            </a:lvl4pPr>
            <a:lvl5pPr marL="1238280" indent="0">
              <a:buNone/>
              <a:defRPr sz="609"/>
            </a:lvl5pPr>
            <a:lvl6pPr marL="1547851" indent="0">
              <a:buNone/>
              <a:defRPr sz="609"/>
            </a:lvl6pPr>
            <a:lvl7pPr marL="1857421" indent="0">
              <a:buNone/>
              <a:defRPr sz="609"/>
            </a:lvl7pPr>
            <a:lvl8pPr marL="2166991" indent="0">
              <a:buNone/>
              <a:defRPr sz="609"/>
            </a:lvl8pPr>
            <a:lvl9pPr marL="2476561" indent="0">
              <a:buNone/>
              <a:defRPr sz="60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670" y="5291772"/>
            <a:ext cx="6415088" cy="624724"/>
          </a:xfrm>
        </p:spPr>
        <p:txBody>
          <a:bodyPr anchor="b"/>
          <a:lstStyle>
            <a:lvl1pPr algn="l">
              <a:defRPr sz="1354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2167"/>
            </a:lvl1pPr>
            <a:lvl2pPr marL="309570" indent="0">
              <a:buNone/>
              <a:defRPr sz="1896"/>
            </a:lvl2pPr>
            <a:lvl3pPr marL="619140" indent="0">
              <a:buNone/>
              <a:defRPr sz="1625"/>
            </a:lvl3pPr>
            <a:lvl4pPr marL="928710" indent="0">
              <a:buNone/>
              <a:defRPr sz="1354"/>
            </a:lvl4pPr>
            <a:lvl5pPr marL="1238280" indent="0">
              <a:buNone/>
              <a:defRPr sz="1354"/>
            </a:lvl5pPr>
            <a:lvl6pPr marL="1547851" indent="0">
              <a:buNone/>
              <a:defRPr sz="1354"/>
            </a:lvl6pPr>
            <a:lvl7pPr marL="1857421" indent="0">
              <a:buNone/>
              <a:defRPr sz="1354"/>
            </a:lvl7pPr>
            <a:lvl8pPr marL="2166991" indent="0">
              <a:buNone/>
              <a:defRPr sz="1354"/>
            </a:lvl8pPr>
            <a:lvl9pPr marL="2476561" indent="0">
              <a:buNone/>
              <a:defRPr sz="1354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670" y="5916496"/>
            <a:ext cx="6415088" cy="887211"/>
          </a:xfrm>
        </p:spPr>
        <p:txBody>
          <a:bodyPr/>
          <a:lstStyle>
            <a:lvl1pPr marL="0" indent="0">
              <a:buNone/>
              <a:defRPr sz="948"/>
            </a:lvl1pPr>
            <a:lvl2pPr marL="309570" indent="0">
              <a:buNone/>
              <a:defRPr sz="813"/>
            </a:lvl2pPr>
            <a:lvl3pPr marL="619140" indent="0">
              <a:buNone/>
              <a:defRPr sz="677"/>
            </a:lvl3pPr>
            <a:lvl4pPr marL="928710" indent="0">
              <a:buNone/>
              <a:defRPr sz="609"/>
            </a:lvl4pPr>
            <a:lvl5pPr marL="1238280" indent="0">
              <a:buNone/>
              <a:defRPr sz="609"/>
            </a:lvl5pPr>
            <a:lvl6pPr marL="1547851" indent="0">
              <a:buNone/>
              <a:defRPr sz="609"/>
            </a:lvl6pPr>
            <a:lvl7pPr marL="1857421" indent="0">
              <a:buNone/>
              <a:defRPr sz="609"/>
            </a:lvl7pPr>
            <a:lvl8pPr marL="2166991" indent="0">
              <a:buNone/>
              <a:defRPr sz="609"/>
            </a:lvl8pPr>
            <a:lvl9pPr marL="2476561" indent="0">
              <a:buNone/>
              <a:defRPr sz="60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591" y="302738"/>
            <a:ext cx="9622632" cy="1259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1763926"/>
            <a:ext cx="9622632" cy="4989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591" y="7006701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037" y="7006701"/>
            <a:ext cx="338574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2467" y="7006701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09570" rtl="0" eaLnBrk="1" latinLnBrk="0" hangingPunct="1">
        <a:spcBef>
          <a:spcPct val="0"/>
        </a:spcBef>
        <a:buNone/>
        <a:defRPr kumimoji="1" sz="29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2178" indent="-232178" algn="l" defTabSz="309570" rtl="0" eaLnBrk="1" latinLnBrk="0" hangingPunct="1">
        <a:spcBef>
          <a:spcPct val="20000"/>
        </a:spcBef>
        <a:buFont typeface="Arial"/>
        <a:buChar char="•"/>
        <a:defRPr kumimoji="1" sz="2167" kern="1200">
          <a:solidFill>
            <a:schemeClr val="tx1"/>
          </a:solidFill>
          <a:latin typeface="+mn-lt"/>
          <a:ea typeface="+mn-ea"/>
          <a:cs typeface="+mn-cs"/>
        </a:defRPr>
      </a:lvl1pPr>
      <a:lvl2pPr marL="503051" indent="-193481" algn="l" defTabSz="309570" rtl="0" eaLnBrk="1" latinLnBrk="0" hangingPunct="1">
        <a:spcBef>
          <a:spcPct val="20000"/>
        </a:spcBef>
        <a:buFont typeface="Arial"/>
        <a:buChar char="–"/>
        <a:defRPr kumimoji="1" sz="1896" kern="1200">
          <a:solidFill>
            <a:schemeClr val="tx1"/>
          </a:solidFill>
          <a:latin typeface="+mn-lt"/>
          <a:ea typeface="+mn-ea"/>
          <a:cs typeface="+mn-cs"/>
        </a:defRPr>
      </a:lvl2pPr>
      <a:lvl3pPr marL="773925" indent="-154785" algn="l" defTabSz="309570" rtl="0" eaLnBrk="1" latinLnBrk="0" hangingPunct="1">
        <a:spcBef>
          <a:spcPct val="20000"/>
        </a:spcBef>
        <a:buFont typeface="Arial"/>
        <a:buChar char="•"/>
        <a:defRPr kumimoji="1"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083495" indent="-154785" algn="l" defTabSz="309570" rtl="0" eaLnBrk="1" latinLnBrk="0" hangingPunct="1">
        <a:spcBef>
          <a:spcPct val="20000"/>
        </a:spcBef>
        <a:buFont typeface="Arial"/>
        <a:buChar char="–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4pPr>
      <a:lvl5pPr marL="1393066" indent="-154785" algn="l" defTabSz="309570" rtl="0" eaLnBrk="1" latinLnBrk="0" hangingPunct="1">
        <a:spcBef>
          <a:spcPct val="20000"/>
        </a:spcBef>
        <a:buFont typeface="Arial"/>
        <a:buChar char="»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5pPr>
      <a:lvl6pPr marL="170263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6pPr>
      <a:lvl7pPr marL="201220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7pPr>
      <a:lvl8pPr marL="232177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8pPr>
      <a:lvl9pPr marL="263134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1pPr>
      <a:lvl2pPr marL="30957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2pPr>
      <a:lvl3pPr marL="61914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3pPr>
      <a:lvl4pPr marL="92871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4pPr>
      <a:lvl5pPr marL="123828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5pPr>
      <a:lvl6pPr marL="154785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6pPr>
      <a:lvl7pPr marL="185742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7pPr>
      <a:lvl8pPr marL="216699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8pPr>
      <a:lvl9pPr marL="247656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"/>
            <a:ext cx="10691813" cy="7558636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3005581" y="2813465"/>
            <a:ext cx="4682205" cy="13027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1800" dirty="0">
                <a:solidFill>
                  <a:srgbClr val="B600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</a:t>
            </a:r>
            <a:endParaRPr lang="ja-JP" altLang="en-US" sz="11800" dirty="0">
              <a:solidFill>
                <a:srgbClr val="B6000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グループ化 9"/>
          <p:cNvGrpSpPr/>
          <p:nvPr/>
        </p:nvGrpSpPr>
        <p:grpSpPr>
          <a:xfrm>
            <a:off x="3966986" y="4202521"/>
            <a:ext cx="440519" cy="368257"/>
            <a:chOff x="3237264" y="4075471"/>
            <a:chExt cx="440519" cy="368257"/>
          </a:xfrm>
        </p:grpSpPr>
        <p:sp>
          <p:nvSpPr>
            <p:cNvPr id="3" name="円/楕円 2"/>
            <p:cNvSpPr/>
            <p:nvPr/>
          </p:nvSpPr>
          <p:spPr>
            <a:xfrm>
              <a:off x="3271335" y="4075471"/>
              <a:ext cx="351057" cy="351057"/>
            </a:xfrm>
            <a:prstGeom prst="ellipse">
              <a:avLst/>
            </a:prstGeom>
            <a:solidFill>
              <a:srgbClr val="99031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99031E"/>
                </a:solidFill>
              </a:endParaRPr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3237264" y="4105286"/>
              <a:ext cx="312792" cy="2914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2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ja-JP" alt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正方形/長方形 30"/>
            <p:cNvSpPr/>
            <p:nvPr/>
          </p:nvSpPr>
          <p:spPr>
            <a:xfrm>
              <a:off x="3364991" y="4152299"/>
              <a:ext cx="312792" cy="2914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900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月</a:t>
              </a:r>
            </a:p>
          </p:txBody>
        </p:sp>
      </p:grpSp>
      <p:grpSp>
        <p:nvGrpSpPr>
          <p:cNvPr id="4" name="グループ化 3"/>
          <p:cNvGrpSpPr/>
          <p:nvPr/>
        </p:nvGrpSpPr>
        <p:grpSpPr>
          <a:xfrm>
            <a:off x="5642592" y="4216189"/>
            <a:ext cx="416814" cy="365964"/>
            <a:chOff x="4841418" y="4152299"/>
            <a:chExt cx="416814" cy="365964"/>
          </a:xfrm>
        </p:grpSpPr>
        <p:sp>
          <p:nvSpPr>
            <p:cNvPr id="15" name="円/楕円 14"/>
            <p:cNvSpPr/>
            <p:nvPr/>
          </p:nvSpPr>
          <p:spPr>
            <a:xfrm>
              <a:off x="4865789" y="4152299"/>
              <a:ext cx="351057" cy="351057"/>
            </a:xfrm>
            <a:prstGeom prst="ellipse">
              <a:avLst/>
            </a:prstGeom>
            <a:solidFill>
              <a:srgbClr val="99031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99031E"/>
                </a:solidFill>
              </a:endParaRPr>
            </a:p>
          </p:txBody>
        </p:sp>
        <p:sp>
          <p:nvSpPr>
            <p:cNvPr id="28" name="正方形/長方形 27"/>
            <p:cNvSpPr/>
            <p:nvPr/>
          </p:nvSpPr>
          <p:spPr>
            <a:xfrm>
              <a:off x="4841418" y="4182112"/>
              <a:ext cx="312792" cy="2914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2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ja-JP" altLang="en-US" sz="2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正方形/長方形 15"/>
            <p:cNvSpPr/>
            <p:nvPr/>
          </p:nvSpPr>
          <p:spPr>
            <a:xfrm>
              <a:off x="4945440" y="4226834"/>
              <a:ext cx="312792" cy="2914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900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月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4228047" y="4152755"/>
            <a:ext cx="869945" cy="717015"/>
            <a:chOff x="4562060" y="3883929"/>
            <a:chExt cx="869945" cy="717015"/>
          </a:xfrm>
        </p:grpSpPr>
        <p:sp>
          <p:nvSpPr>
            <p:cNvPr id="18" name="円/楕円 17"/>
            <p:cNvSpPr/>
            <p:nvPr/>
          </p:nvSpPr>
          <p:spPr>
            <a:xfrm>
              <a:off x="4713903" y="3951575"/>
              <a:ext cx="620097" cy="620097"/>
            </a:xfrm>
            <a:prstGeom prst="ellipse">
              <a:avLst/>
            </a:prstGeom>
            <a:solidFill>
              <a:srgbClr val="99031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99031E"/>
                </a:solidFill>
              </a:endParaRPr>
            </a:p>
          </p:txBody>
        </p:sp>
        <p:sp>
          <p:nvSpPr>
            <p:cNvPr id="19" name="正方形/長方形 18"/>
            <p:cNvSpPr/>
            <p:nvPr/>
          </p:nvSpPr>
          <p:spPr>
            <a:xfrm>
              <a:off x="5109372" y="4171590"/>
              <a:ext cx="312792" cy="2914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7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日</a:t>
              </a:r>
              <a:endParaRPr lang="en-US" altLang="ja-JP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4562060" y="3883929"/>
              <a:ext cx="869945" cy="65138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3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endParaRPr lang="ja-JP" altLang="en-US" sz="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4795132" y="4310321"/>
              <a:ext cx="460320" cy="290623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THU</a:t>
              </a:r>
              <a:endParaRPr lang="ja-JP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グループ化 7"/>
          <p:cNvGrpSpPr/>
          <p:nvPr/>
        </p:nvGrpSpPr>
        <p:grpSpPr>
          <a:xfrm>
            <a:off x="6043218" y="4159105"/>
            <a:ext cx="620097" cy="709809"/>
            <a:chOff x="6753103" y="3991373"/>
            <a:chExt cx="620097" cy="709809"/>
          </a:xfrm>
        </p:grpSpPr>
        <p:sp>
          <p:nvSpPr>
            <p:cNvPr id="20" name="円/楕円 19"/>
            <p:cNvSpPr/>
            <p:nvPr/>
          </p:nvSpPr>
          <p:spPr>
            <a:xfrm>
              <a:off x="6753103" y="4070235"/>
              <a:ext cx="620097" cy="620097"/>
            </a:xfrm>
            <a:prstGeom prst="ellipse">
              <a:avLst/>
            </a:prstGeom>
            <a:solidFill>
              <a:srgbClr val="99031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99031E"/>
                </a:solidFill>
              </a:endParaRPr>
            </a:p>
          </p:txBody>
        </p:sp>
        <p:sp>
          <p:nvSpPr>
            <p:cNvPr id="21" name="正方形/長方形 20"/>
            <p:cNvSpPr/>
            <p:nvPr/>
          </p:nvSpPr>
          <p:spPr>
            <a:xfrm>
              <a:off x="7046845" y="4286344"/>
              <a:ext cx="312792" cy="2914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7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日</a:t>
              </a:r>
              <a:endParaRPr lang="en-US" altLang="ja-JP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6770916" y="3991373"/>
              <a:ext cx="522395" cy="65138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3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ja-JP" altLang="en-US" sz="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正方形/長方形 29"/>
            <p:cNvSpPr/>
            <p:nvPr/>
          </p:nvSpPr>
          <p:spPr>
            <a:xfrm>
              <a:off x="6832991" y="4410559"/>
              <a:ext cx="460320" cy="290623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THU</a:t>
              </a:r>
              <a:endParaRPr lang="ja-JP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二等辺三角形 8"/>
          <p:cNvSpPr/>
          <p:nvPr/>
        </p:nvSpPr>
        <p:spPr>
          <a:xfrm rot="5400000">
            <a:off x="5212334" y="4399663"/>
            <a:ext cx="361950" cy="244665"/>
          </a:xfrm>
          <a:prstGeom prst="triangle">
            <a:avLst/>
          </a:prstGeom>
          <a:solidFill>
            <a:srgbClr val="9903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11</Words>
  <Application>Microsoft Office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Ｐゴシック</vt:lpstr>
      <vt:lpstr>Arial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14</cp:revision>
  <dcterms:created xsi:type="dcterms:W3CDTF">2015-01-14T08:48:15Z</dcterms:created>
  <dcterms:modified xsi:type="dcterms:W3CDTF">2015-05-25T02:52:24Z</dcterms:modified>
</cp:coreProperties>
</file>