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824" y="-1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95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917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0708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16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012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9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57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9914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58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229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80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1FB09-5BCB-AE43-B6B2-0B2A329F6073}" type="datetimeFigureOut">
              <a:rPr kumimoji="1" lang="ja-JP" altLang="en-US" smtClean="0"/>
              <a:t>2015/01/14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C4199-4439-9545-BCD4-34EE9C1508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23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鮭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4" y="157956"/>
            <a:ext cx="9509214" cy="655236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44523" y="587973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0" dirty="0" smtClean="0">
                <a:latin typeface="+mj-ea"/>
                <a:ea typeface="+mj-ea"/>
              </a:rPr>
              <a:t>鮭</a:t>
            </a:r>
            <a:endParaRPr kumimoji="1" lang="ja-JP" altLang="en-US" sz="12000" dirty="0">
              <a:latin typeface="+mj-ea"/>
              <a:ea typeface="+mj-ea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241906" y="2411148"/>
            <a:ext cx="16261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しゃけ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98011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</Words>
  <Application>Microsoft Macintosh PowerPoint</Application>
  <PresentationFormat>A4 210x297 mm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笛田 桃子</cp:lastModifiedBy>
  <cp:revision>4</cp:revision>
  <dcterms:created xsi:type="dcterms:W3CDTF">2015-01-14T07:20:51Z</dcterms:created>
  <dcterms:modified xsi:type="dcterms:W3CDTF">2015-01-14T07:45:19Z</dcterms:modified>
</cp:coreProperties>
</file>