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9144000" cy="6858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F87"/>
    <a:srgbClr val="E5A3F5"/>
    <a:srgbClr val="E992AE"/>
    <a:srgbClr val="E22C55"/>
    <a:srgbClr val="F0B8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-1326" y="-55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8478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05710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0687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63792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99861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202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106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49243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2992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8828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8283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A9CDF-9BF6-CB45-8E5B-3AE54BA5F45C}" type="datetimeFigureOut">
              <a:rPr kumimoji="1" lang="ja-JP" altLang="en-US" smtClean="0"/>
              <a:pPr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FA661-B24F-7842-9D92-D880A5399EB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61597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鮨背景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2392" y="0"/>
            <a:ext cx="3463368" cy="7560000"/>
          </a:xfrm>
          <a:prstGeom prst="rect">
            <a:avLst/>
          </a:prstGeom>
        </p:spPr>
      </p:pic>
      <p:pic>
        <p:nvPicPr>
          <p:cNvPr id="4" name="図 3" descr="ビール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9569" y="0"/>
            <a:ext cx="3600123" cy="7560782"/>
          </a:xfrm>
          <a:prstGeom prst="rect">
            <a:avLst/>
          </a:prstGeom>
        </p:spPr>
      </p:pic>
      <p:pic>
        <p:nvPicPr>
          <p:cNvPr id="8" name="図 7" descr="鮨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8332" y="3734162"/>
            <a:ext cx="1883423" cy="1253672"/>
          </a:xfrm>
          <a:prstGeom prst="rect">
            <a:avLst/>
          </a:prstGeom>
        </p:spPr>
      </p:pic>
      <p:pic>
        <p:nvPicPr>
          <p:cNvPr id="9" name="図 8" descr="鮨2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3588" y="5261208"/>
            <a:ext cx="2239579" cy="1927933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0" y="0"/>
            <a:ext cx="3600000" cy="7560782"/>
          </a:xfrm>
          <a:prstGeom prst="rect">
            <a:avLst/>
          </a:prstGeom>
          <a:solidFill>
            <a:srgbClr val="F0B8E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" name="図 4" descr="デザート2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31" y="1372059"/>
            <a:ext cx="3444469" cy="3211190"/>
          </a:xfrm>
          <a:prstGeom prst="rect">
            <a:avLst/>
          </a:prstGeom>
        </p:spPr>
      </p:pic>
      <p:pic>
        <p:nvPicPr>
          <p:cNvPr id="7" name="図 6" descr="デザート1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97244"/>
            <a:ext cx="2895600" cy="2704291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7856205" y="-8890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600" dirty="0" smtClean="0">
                <a:solidFill>
                  <a:srgbClr val="FFFFFF"/>
                </a:solidFill>
              </a:rPr>
              <a:t>鮨</a:t>
            </a:r>
            <a:endParaRPr kumimoji="1" lang="ja-JP" altLang="en-US" sz="16600" dirty="0">
              <a:solidFill>
                <a:srgbClr val="FFFFFF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868905" y="2392878"/>
            <a:ext cx="230223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FFFFFF"/>
                </a:solidFill>
              </a:rPr>
              <a:t>ちょっと一品</a:t>
            </a:r>
            <a:endParaRPr kumimoji="1" lang="ja-JP" altLang="en-US" sz="3200" dirty="0">
              <a:solidFill>
                <a:srgbClr val="FFFFFF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9283700" y="4175304"/>
            <a:ext cx="1194408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ja-JP" altLang="en-US" dirty="0" smtClean="0"/>
              <a:t>一皿</a:t>
            </a:r>
            <a:endParaRPr kumimoji="1" lang="en-US" altLang="ja-JP" dirty="0" smtClean="0"/>
          </a:p>
          <a:p>
            <a:pPr>
              <a:lnSpc>
                <a:spcPct val="80000"/>
              </a:lnSpc>
            </a:pPr>
            <a:r>
              <a:rPr lang="en-US" altLang="ja-JP" sz="3600" b="1" dirty="0" smtClean="0">
                <a:solidFill>
                  <a:srgbClr val="FF0000"/>
                </a:solidFill>
              </a:rPr>
              <a:t>150</a:t>
            </a:r>
            <a:r>
              <a:rPr lang="ja-JP" altLang="en-US" sz="2400" b="1" dirty="0" smtClean="0">
                <a:solidFill>
                  <a:srgbClr val="FF0000"/>
                </a:solidFill>
              </a:rPr>
              <a:t>円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480300" y="6376611"/>
            <a:ext cx="1194408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ja-JP" altLang="en-US" dirty="0" smtClean="0">
                <a:solidFill>
                  <a:srgbClr val="000000"/>
                </a:solidFill>
              </a:rPr>
              <a:t>一皿</a:t>
            </a:r>
            <a:endParaRPr kumimoji="1" lang="en-US" altLang="ja-JP" dirty="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ja-JP" sz="3600" b="1" dirty="0" smtClean="0">
                <a:solidFill>
                  <a:srgbClr val="FF0000"/>
                </a:solidFill>
              </a:rPr>
              <a:t>250</a:t>
            </a:r>
            <a:r>
              <a:rPr lang="ja-JP" altLang="en-US" sz="2400" b="1" dirty="0" smtClean="0">
                <a:solidFill>
                  <a:srgbClr val="FF0000"/>
                </a:solidFill>
              </a:rPr>
              <a:t>円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765202" y="355262"/>
            <a:ext cx="1200329" cy="6863417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ctr"/>
            <a:r>
              <a:rPr lang="ja-JP" altLang="en-US" sz="6600" b="1" dirty="0" smtClean="0">
                <a:ln w="76200" cmpd="sng">
                  <a:solidFill>
                    <a:schemeClr val="bg1"/>
                  </a:solidFill>
                </a:ln>
                <a:solidFill>
                  <a:schemeClr val="bg1"/>
                </a:solidFill>
                <a:latin typeface="Osaka"/>
                <a:ea typeface="Osaka"/>
                <a:cs typeface="Osaka"/>
              </a:rPr>
              <a:t>ビール冷えてます</a:t>
            </a:r>
            <a:endParaRPr kumimoji="1" lang="ja-JP" altLang="en-US" sz="6600" b="1" dirty="0">
              <a:ln w="76200" cmpd="sng">
                <a:solidFill>
                  <a:schemeClr val="bg1"/>
                </a:solidFill>
              </a:ln>
              <a:solidFill>
                <a:schemeClr val="bg1"/>
              </a:solidFill>
              <a:latin typeface="Osaka"/>
              <a:ea typeface="Osaka"/>
              <a:cs typeface="Osaka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727102" y="320158"/>
            <a:ext cx="1200329" cy="6863417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ctr"/>
            <a:r>
              <a:rPr lang="ja-JP" altLang="en-US" sz="6600" b="1" dirty="0" smtClean="0">
                <a:latin typeface="Osaka"/>
                <a:ea typeface="Osaka"/>
                <a:cs typeface="Osaka"/>
              </a:rPr>
              <a:t>ビール冷えてます</a:t>
            </a:r>
            <a:endParaRPr kumimoji="1" lang="ja-JP" altLang="en-US" sz="6600" b="1" dirty="0">
              <a:latin typeface="Osaka"/>
              <a:ea typeface="Osaka"/>
              <a:cs typeface="Osaka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 rot="20890514">
            <a:off x="5181647" y="4696847"/>
            <a:ext cx="1808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 smtClean="0">
                <a:solidFill>
                  <a:srgbClr val="FFFFFF"/>
                </a:solidFill>
              </a:rPr>
              <a:t>298</a:t>
            </a:r>
            <a:r>
              <a:rPr kumimoji="1" lang="ja-JP" altLang="en-US" sz="2800" b="1" dirty="0" smtClean="0">
                <a:solidFill>
                  <a:srgbClr val="FFFFFF"/>
                </a:solidFill>
              </a:rPr>
              <a:t>円</a:t>
            </a:r>
            <a:endParaRPr kumimoji="1" lang="ja-JP" altLang="en-US" sz="2800" b="1" dirty="0">
              <a:solidFill>
                <a:srgbClr val="FFFFFF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 rot="20615195">
            <a:off x="5753100" y="5448389"/>
            <a:ext cx="78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FFFFFF"/>
                </a:solidFill>
              </a:rPr>
              <a:t>(</a:t>
            </a:r>
            <a:r>
              <a:rPr kumimoji="1" lang="ja-JP" altLang="en-US" sz="1800" dirty="0" smtClean="0">
                <a:solidFill>
                  <a:srgbClr val="FFFFFF"/>
                </a:solidFill>
              </a:rPr>
              <a:t>税込</a:t>
            </a:r>
            <a:r>
              <a:rPr kumimoji="1" lang="en-US" altLang="ja-JP" sz="1800" dirty="0" smtClean="0">
                <a:solidFill>
                  <a:srgbClr val="FFFFFF"/>
                </a:solidFill>
              </a:rPr>
              <a:t>)</a:t>
            </a:r>
            <a:endParaRPr kumimoji="1" lang="ja-JP" altLang="en-US" sz="1800" dirty="0">
              <a:solidFill>
                <a:srgbClr val="FFFFFF"/>
              </a:solidFill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386545" y="299114"/>
            <a:ext cx="2890651" cy="874397"/>
          </a:xfrm>
          <a:custGeom>
            <a:avLst/>
            <a:gdLst/>
            <a:ahLst/>
            <a:cxnLst/>
            <a:rect l="l" t="t" r="r" b="b"/>
            <a:pathLst>
              <a:path w="2184400" h="736600">
                <a:moveTo>
                  <a:pt x="368300" y="0"/>
                </a:moveTo>
                <a:cubicBezTo>
                  <a:pt x="444577" y="0"/>
                  <a:pt x="515439" y="23188"/>
                  <a:pt x="574220" y="62900"/>
                </a:cubicBezTo>
                <a:lnTo>
                  <a:pt x="622300" y="102570"/>
                </a:lnTo>
                <a:lnTo>
                  <a:pt x="670380" y="62900"/>
                </a:lnTo>
                <a:cubicBezTo>
                  <a:pt x="729161" y="23188"/>
                  <a:pt x="800023" y="0"/>
                  <a:pt x="876300" y="0"/>
                </a:cubicBezTo>
                <a:cubicBezTo>
                  <a:pt x="952577" y="0"/>
                  <a:pt x="1023439" y="23188"/>
                  <a:pt x="1082220" y="62900"/>
                </a:cubicBezTo>
                <a:lnTo>
                  <a:pt x="1104900" y="81613"/>
                </a:lnTo>
                <a:lnTo>
                  <a:pt x="1127580" y="62900"/>
                </a:lnTo>
                <a:cubicBezTo>
                  <a:pt x="1186361" y="23188"/>
                  <a:pt x="1257223" y="0"/>
                  <a:pt x="1333500" y="0"/>
                </a:cubicBezTo>
                <a:cubicBezTo>
                  <a:pt x="1409777" y="0"/>
                  <a:pt x="1480639" y="23188"/>
                  <a:pt x="1539420" y="62900"/>
                </a:cubicBezTo>
                <a:lnTo>
                  <a:pt x="1574800" y="92091"/>
                </a:lnTo>
                <a:lnTo>
                  <a:pt x="1610180" y="62900"/>
                </a:lnTo>
                <a:cubicBezTo>
                  <a:pt x="1668961" y="23188"/>
                  <a:pt x="1739823" y="0"/>
                  <a:pt x="1816100" y="0"/>
                </a:cubicBezTo>
                <a:cubicBezTo>
                  <a:pt x="2019506" y="0"/>
                  <a:pt x="2184400" y="164894"/>
                  <a:pt x="2184400" y="368300"/>
                </a:cubicBezTo>
                <a:cubicBezTo>
                  <a:pt x="2184400" y="571706"/>
                  <a:pt x="2019506" y="736600"/>
                  <a:pt x="1816100" y="736600"/>
                </a:cubicBezTo>
                <a:cubicBezTo>
                  <a:pt x="1739823" y="736600"/>
                  <a:pt x="1668961" y="713412"/>
                  <a:pt x="1610180" y="673700"/>
                </a:cubicBezTo>
                <a:lnTo>
                  <a:pt x="1574800" y="644509"/>
                </a:lnTo>
                <a:lnTo>
                  <a:pt x="1539420" y="673700"/>
                </a:lnTo>
                <a:cubicBezTo>
                  <a:pt x="1480639" y="713412"/>
                  <a:pt x="1409777" y="736600"/>
                  <a:pt x="1333500" y="736600"/>
                </a:cubicBezTo>
                <a:cubicBezTo>
                  <a:pt x="1257223" y="736600"/>
                  <a:pt x="1186361" y="713412"/>
                  <a:pt x="1127580" y="673700"/>
                </a:cubicBezTo>
                <a:lnTo>
                  <a:pt x="1104900" y="654987"/>
                </a:lnTo>
                <a:lnTo>
                  <a:pt x="1082220" y="673700"/>
                </a:lnTo>
                <a:cubicBezTo>
                  <a:pt x="1023439" y="713412"/>
                  <a:pt x="952577" y="736600"/>
                  <a:pt x="876300" y="736600"/>
                </a:cubicBezTo>
                <a:cubicBezTo>
                  <a:pt x="800023" y="736600"/>
                  <a:pt x="729161" y="713412"/>
                  <a:pt x="670380" y="673700"/>
                </a:cubicBezTo>
                <a:lnTo>
                  <a:pt x="622300" y="634030"/>
                </a:lnTo>
                <a:lnTo>
                  <a:pt x="574220" y="673700"/>
                </a:lnTo>
                <a:cubicBezTo>
                  <a:pt x="515439" y="713412"/>
                  <a:pt x="444577" y="736600"/>
                  <a:pt x="368300" y="736600"/>
                </a:cubicBezTo>
                <a:cubicBezTo>
                  <a:pt x="164894" y="736600"/>
                  <a:pt x="0" y="571706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rgbClr val="E22C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E22C55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76828" y="54074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solidFill>
                  <a:schemeClr val="bg1"/>
                </a:solidFill>
                <a:latin typeface="Osaka"/>
                <a:ea typeface="Osaka"/>
                <a:cs typeface="Osaka"/>
              </a:rPr>
              <a:t>人気デザート</a:t>
            </a:r>
            <a:endParaRPr kumimoji="1" lang="ja-JP" altLang="en-US" sz="2800" b="1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3500" y="3313434"/>
            <a:ext cx="119440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3600" b="1" dirty="0" smtClean="0">
                <a:solidFill>
                  <a:srgbClr val="FF0000"/>
                </a:solidFill>
              </a:rPr>
              <a:t>350</a:t>
            </a:r>
            <a:r>
              <a:rPr kumimoji="1" lang="ja-JP" altLang="en-US" sz="2400" b="1" dirty="0" smtClean="0">
                <a:solidFill>
                  <a:srgbClr val="FF0000"/>
                </a:solidFill>
              </a:rPr>
              <a:t>円</a:t>
            </a:r>
            <a:endParaRPr kumimoji="1" lang="en-US" altLang="ja-JP" sz="2400" b="1" dirty="0" smtClean="0">
              <a:solidFill>
                <a:srgbClr val="FF0000"/>
              </a:solidFill>
            </a:endParaRPr>
          </a:p>
          <a:p>
            <a:pPr algn="r"/>
            <a:r>
              <a:rPr lang="en-US" altLang="ja-JP" sz="1600" b="1" dirty="0" smtClean="0"/>
              <a:t>(</a:t>
            </a:r>
            <a:r>
              <a:rPr lang="ja-JP" altLang="en-US" sz="1600" b="1" dirty="0" smtClean="0"/>
              <a:t>税込</a:t>
            </a:r>
            <a:r>
              <a:rPr lang="en-US" altLang="ja-JP" sz="1600" b="1" dirty="0" smtClean="0"/>
              <a:t>)</a:t>
            </a:r>
            <a:endParaRPr kumimoji="1" lang="ja-JP" altLang="en-US" sz="1600" b="1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083384" y="6346123"/>
            <a:ext cx="119440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3600" b="1" dirty="0" smtClean="0">
                <a:solidFill>
                  <a:srgbClr val="FF0000"/>
                </a:solidFill>
              </a:rPr>
              <a:t>300</a:t>
            </a:r>
            <a:r>
              <a:rPr kumimoji="1" lang="ja-JP" altLang="en-US" sz="2400" b="1" dirty="0" smtClean="0">
                <a:solidFill>
                  <a:srgbClr val="FF0000"/>
                </a:solidFill>
              </a:rPr>
              <a:t>円</a:t>
            </a:r>
            <a:endParaRPr kumimoji="1" lang="en-US" altLang="ja-JP" sz="2400" b="1" dirty="0" smtClean="0">
              <a:solidFill>
                <a:srgbClr val="FF0000"/>
              </a:solidFill>
            </a:endParaRPr>
          </a:p>
          <a:p>
            <a:pPr algn="r"/>
            <a:r>
              <a:rPr lang="en-US" altLang="ja-JP" sz="1600" b="1" dirty="0" smtClean="0"/>
              <a:t>(</a:t>
            </a:r>
            <a:r>
              <a:rPr lang="ja-JP" altLang="en-US" sz="1600" b="1" dirty="0" smtClean="0"/>
              <a:t>税込</a:t>
            </a:r>
            <a:r>
              <a:rPr lang="en-US" altLang="ja-JP" sz="1600" b="1" dirty="0" smtClean="0"/>
              <a:t>)</a:t>
            </a:r>
            <a:endParaRPr kumimoji="1" lang="ja-JP" altLang="en-US" sz="1600" b="1" dirty="0"/>
          </a:p>
        </p:txBody>
      </p:sp>
      <p:sp>
        <p:nvSpPr>
          <p:cNvPr id="30" name="星 5 29"/>
          <p:cNvSpPr/>
          <p:nvPr/>
        </p:nvSpPr>
        <p:spPr>
          <a:xfrm rot="1266134">
            <a:off x="2717799" y="4485760"/>
            <a:ext cx="749300" cy="749300"/>
          </a:xfrm>
          <a:prstGeom prst="star5">
            <a:avLst>
              <a:gd name="adj" fmla="val 28296"/>
              <a:gd name="hf" fmla="val 105146"/>
              <a:gd name="vf" fmla="val 110557"/>
            </a:avLst>
          </a:prstGeom>
          <a:solidFill>
            <a:srgbClr val="F57F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星 5 30"/>
          <p:cNvSpPr/>
          <p:nvPr/>
        </p:nvSpPr>
        <p:spPr>
          <a:xfrm rot="19414024">
            <a:off x="452740" y="4417111"/>
            <a:ext cx="332274" cy="332274"/>
          </a:xfrm>
          <a:prstGeom prst="star5">
            <a:avLst>
              <a:gd name="adj" fmla="val 28296"/>
              <a:gd name="hf" fmla="val 105146"/>
              <a:gd name="vf" fmla="val 110557"/>
            </a:avLst>
          </a:prstGeom>
          <a:solidFill>
            <a:srgbClr val="E22C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星 5 31"/>
          <p:cNvSpPr/>
          <p:nvPr/>
        </p:nvSpPr>
        <p:spPr>
          <a:xfrm rot="19414024">
            <a:off x="3060259" y="1239705"/>
            <a:ext cx="332274" cy="332274"/>
          </a:xfrm>
          <a:prstGeom prst="star5">
            <a:avLst>
              <a:gd name="adj" fmla="val 28296"/>
              <a:gd name="hf" fmla="val 105146"/>
              <a:gd name="vf" fmla="val 110557"/>
            </a:avLst>
          </a:prstGeom>
          <a:solidFill>
            <a:srgbClr val="E22C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星 5 32"/>
          <p:cNvSpPr/>
          <p:nvPr/>
        </p:nvSpPr>
        <p:spPr>
          <a:xfrm rot="20544141">
            <a:off x="240693" y="1258673"/>
            <a:ext cx="666544" cy="666544"/>
          </a:xfrm>
          <a:prstGeom prst="star5">
            <a:avLst>
              <a:gd name="adj" fmla="val 28296"/>
              <a:gd name="hf" fmla="val 105146"/>
              <a:gd name="vf" fmla="val 110557"/>
            </a:avLst>
          </a:prstGeom>
          <a:solidFill>
            <a:srgbClr val="F57F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4" name="星 4 33"/>
          <p:cNvSpPr/>
          <p:nvPr/>
        </p:nvSpPr>
        <p:spPr>
          <a:xfrm>
            <a:off x="2994064" y="3886252"/>
            <a:ext cx="464664" cy="464664"/>
          </a:xfrm>
          <a:prstGeom prst="star4">
            <a:avLst>
              <a:gd name="adj" fmla="val 125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星 4 34"/>
          <p:cNvSpPr/>
          <p:nvPr/>
        </p:nvSpPr>
        <p:spPr>
          <a:xfrm>
            <a:off x="3087394" y="66782"/>
            <a:ext cx="464664" cy="464664"/>
          </a:xfrm>
          <a:prstGeom prst="star4">
            <a:avLst>
              <a:gd name="adj" fmla="val 125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星 4 35"/>
          <p:cNvSpPr/>
          <p:nvPr/>
        </p:nvSpPr>
        <p:spPr>
          <a:xfrm>
            <a:off x="151917" y="267169"/>
            <a:ext cx="256870" cy="256870"/>
          </a:xfrm>
          <a:prstGeom prst="star4">
            <a:avLst>
              <a:gd name="adj" fmla="val 125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星 4 36"/>
          <p:cNvSpPr/>
          <p:nvPr/>
        </p:nvSpPr>
        <p:spPr>
          <a:xfrm>
            <a:off x="231276" y="7058946"/>
            <a:ext cx="256870" cy="256870"/>
          </a:xfrm>
          <a:prstGeom prst="star4">
            <a:avLst>
              <a:gd name="adj" fmla="val 125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/>
          <p:cNvSpPr txBox="1"/>
          <p:nvPr/>
        </p:nvSpPr>
        <p:spPr>
          <a:xfrm rot="20730792">
            <a:off x="4809785" y="4092769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solidFill>
                  <a:schemeClr val="bg1"/>
                </a:solidFill>
                <a:latin typeface="Osaka"/>
                <a:ea typeface="Osaka"/>
                <a:cs typeface="Osaka"/>
              </a:rPr>
              <a:t>半額セール</a:t>
            </a:r>
            <a:endParaRPr kumimoji="1" lang="ja-JP" altLang="en-US" sz="2800" b="1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 rot="20730792">
            <a:off x="4758986" y="4092407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半額セール</a:t>
            </a:r>
            <a:endParaRPr kumimoji="1" lang="ja-JP" altLang="en-US" sz="2800" b="1" dirty="0">
              <a:solidFill>
                <a:srgbClr val="FF0000"/>
              </a:solidFill>
              <a:latin typeface="Osaka"/>
              <a:ea typeface="Osaka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23262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34</Words>
  <Application>Microsoft Office PowerPoint</Application>
  <PresentationFormat>ユーザー設定</PresentationFormat>
  <Paragraphs>17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株式会社ウィトンズ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tec</cp:lastModifiedBy>
  <cp:revision>7</cp:revision>
  <dcterms:created xsi:type="dcterms:W3CDTF">2015-01-16T12:00:09Z</dcterms:created>
  <dcterms:modified xsi:type="dcterms:W3CDTF">2015-03-12T07:41:03Z</dcterms:modified>
</cp:coreProperties>
</file>