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1398" y="-90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07953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834850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36402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59260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55537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9144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51181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7395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49798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4877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83290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AB74E-64ED-714A-9CFE-6541AF746E44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FFF7E-0641-D84E-A6C9-30155C9FA18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2830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7621782" cy="11131025"/>
          </a:xfrm>
          <a:prstGeom prst="rect">
            <a:avLst/>
          </a:prstGeom>
        </p:spPr>
      </p:pic>
      <p:pic>
        <p:nvPicPr>
          <p:cNvPr id="5" name="図 4" descr="5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47" y="487561"/>
            <a:ext cx="4965192" cy="402336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028" y="6218174"/>
            <a:ext cx="533400" cy="3695700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1342191" y="5973086"/>
            <a:ext cx="556868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b="1" dirty="0" smtClean="0"/>
              <a:t>スウェディッシュ マッサージ</a:t>
            </a:r>
          </a:p>
          <a:p>
            <a:r>
              <a:rPr lang="en-US" altLang="ja-JP" sz="1400" dirty="0" smtClean="0"/>
              <a:t>60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10,000</a:t>
            </a:r>
            <a:r>
              <a:rPr lang="ja-JP" altLang="en-US" sz="1400" dirty="0" smtClean="0"/>
              <a:t>　</a:t>
            </a:r>
            <a:r>
              <a:rPr lang="en-US" altLang="ja-JP" sz="1400" dirty="0" smtClean="0"/>
              <a:t>90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15,000</a:t>
            </a:r>
          </a:p>
          <a:p>
            <a:r>
              <a:rPr lang="ja-JP" altLang="en-US" sz="1400" dirty="0" smtClean="0"/>
              <a:t>全身のリンパの流れをうながします。むくみや冷えを改善でき、デトックス効果もあります。</a:t>
            </a:r>
            <a:endParaRPr lang="ja-JP" altLang="en-US" sz="1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1342191" y="7072511"/>
            <a:ext cx="55686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b="1" dirty="0" smtClean="0"/>
              <a:t>ディープティッシュ マッサージ</a:t>
            </a:r>
          </a:p>
          <a:p>
            <a:r>
              <a:rPr lang="en-US" altLang="ja-JP" sz="1400" dirty="0" smtClean="0"/>
              <a:t>60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10,000</a:t>
            </a:r>
            <a:r>
              <a:rPr lang="ja-JP" altLang="en-US" sz="1400" dirty="0" smtClean="0"/>
              <a:t>　</a:t>
            </a:r>
            <a:r>
              <a:rPr lang="en-US" altLang="ja-JP" sz="1400" dirty="0" smtClean="0"/>
              <a:t>90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15,000</a:t>
            </a:r>
          </a:p>
          <a:p>
            <a:r>
              <a:rPr lang="ja-JP" altLang="en-US" sz="1400" dirty="0" smtClean="0"/>
              <a:t>オイルを使い筋肉の緊張と深い部分のコリをほぐします。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1342191" y="8080623"/>
            <a:ext cx="556868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b="1" dirty="0" smtClean="0"/>
              <a:t>アロマセラピー マッサージ</a:t>
            </a:r>
          </a:p>
          <a:p>
            <a:r>
              <a:rPr lang="en-US" altLang="ja-JP" sz="1400" dirty="0" smtClean="0"/>
              <a:t>60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10,000</a:t>
            </a:r>
            <a:r>
              <a:rPr lang="ja-JP" altLang="en-US" sz="1400" dirty="0" smtClean="0"/>
              <a:t>　</a:t>
            </a:r>
            <a:r>
              <a:rPr lang="en-US" altLang="ja-JP" sz="1400" dirty="0" smtClean="0"/>
              <a:t>90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15,000</a:t>
            </a:r>
          </a:p>
          <a:p>
            <a:r>
              <a:rPr lang="ja-JP" altLang="en-US" sz="1400" dirty="0" smtClean="0"/>
              <a:t>体調やその日のお好みにあわせたエッセンシャルオイルを選び、心身を</a:t>
            </a:r>
          </a:p>
          <a:p>
            <a:r>
              <a:rPr lang="ja-JP" altLang="en-US" sz="1400" dirty="0" smtClean="0"/>
              <a:t>リラックスさせます。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342191" y="9246369"/>
            <a:ext cx="55686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b="1" dirty="0" smtClean="0"/>
              <a:t>セルライト マッサージ</a:t>
            </a:r>
          </a:p>
          <a:p>
            <a:r>
              <a:rPr lang="en-US" altLang="ja-JP" sz="1400" dirty="0" smtClean="0"/>
              <a:t>60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10,000</a:t>
            </a:r>
            <a:r>
              <a:rPr lang="ja-JP" altLang="en-US" sz="1400" dirty="0" smtClean="0"/>
              <a:t>　</a:t>
            </a:r>
            <a:r>
              <a:rPr lang="en-US" altLang="ja-JP" sz="1400" dirty="0" smtClean="0"/>
              <a:t>90</a:t>
            </a:r>
            <a:r>
              <a:rPr lang="ja-JP" altLang="en-US" sz="1400" dirty="0" smtClean="0"/>
              <a:t>分 ￥</a:t>
            </a:r>
            <a:r>
              <a:rPr lang="en-US" altLang="ja-JP" sz="1400" dirty="0" smtClean="0"/>
              <a:t>15,000</a:t>
            </a:r>
          </a:p>
          <a:p>
            <a:r>
              <a:rPr lang="ja-JP" altLang="en-US" sz="1400" dirty="0" smtClean="0"/>
              <a:t>引締めやセルライト予防に効果的なクリームを使用します。</a:t>
            </a:r>
            <a:endParaRPr lang="ja-JP" altLang="en-US" sz="1400" dirty="0"/>
          </a:p>
        </p:txBody>
      </p:sp>
      <p:cxnSp>
        <p:nvCxnSpPr>
          <p:cNvPr id="15" name="直線コネクタ 14"/>
          <p:cNvCxnSpPr/>
          <p:nvPr/>
        </p:nvCxnSpPr>
        <p:spPr>
          <a:xfrm>
            <a:off x="1459913" y="7001156"/>
            <a:ext cx="52690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1459913" y="7936607"/>
            <a:ext cx="52690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1459913" y="9131548"/>
            <a:ext cx="52690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1459913" y="10096847"/>
            <a:ext cx="52690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8716549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スライド 1</vt:lpstr>
    </vt:vector>
  </TitlesOfParts>
  <Company>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tec</cp:lastModifiedBy>
  <cp:revision>2</cp:revision>
  <dcterms:created xsi:type="dcterms:W3CDTF">2015-02-05T08:15:24Z</dcterms:created>
  <dcterms:modified xsi:type="dcterms:W3CDTF">2015-02-12T02:38:54Z</dcterms:modified>
</cp:coreProperties>
</file>