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tif" ContentType="image/tiff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7562850" cy="10688638"/>
  <p:notesSz cx="6858000" cy="9144000"/>
  <p:defaultTextStyle>
    <a:defPPr>
      <a:defRPr lang="ja-JP"/>
    </a:defPPr>
    <a:lvl1pPr marL="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9" d="100"/>
          <a:sy n="89" d="100"/>
        </p:scale>
        <p:origin x="-4160" y="-112"/>
      </p:cViewPr>
      <p:guideLst>
        <p:guide orient="horz" pos="3367"/>
        <p:guide pos="23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567214" y="3320407"/>
            <a:ext cx="6428423" cy="2291129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34428" y="6056895"/>
            <a:ext cx="5293995" cy="2731541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5288E-10CC-824C-AF07-90061C96B8AD}" type="datetimeFigureOut">
              <a:rPr kumimoji="1" lang="ja-JP" altLang="en-US" smtClean="0"/>
              <a:t>15/02/04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CC709-C740-7D49-9668-9C55119BA82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247738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5288E-10CC-824C-AF07-90061C96B8AD}" type="datetimeFigureOut">
              <a:rPr kumimoji="1" lang="ja-JP" altLang="en-US" smtClean="0"/>
              <a:t>15/02/04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CC709-C740-7D49-9668-9C55119BA82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44573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4535084" y="668040"/>
            <a:ext cx="1407530" cy="1421440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312493" y="668040"/>
            <a:ext cx="4096544" cy="1421440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5288E-10CC-824C-AF07-90061C96B8AD}" type="datetimeFigureOut">
              <a:rPr kumimoji="1" lang="ja-JP" altLang="en-US" smtClean="0"/>
              <a:t>15/02/04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CC709-C740-7D49-9668-9C55119BA82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121947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5288E-10CC-824C-AF07-90061C96B8AD}" type="datetimeFigureOut">
              <a:rPr kumimoji="1" lang="ja-JP" altLang="en-US" smtClean="0"/>
              <a:t>15/02/04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CC709-C740-7D49-9668-9C55119BA82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159259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97413" y="6868441"/>
            <a:ext cx="6428423" cy="212288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597413" y="4530301"/>
            <a:ext cx="6428423" cy="233813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5288E-10CC-824C-AF07-90061C96B8AD}" type="datetimeFigureOut">
              <a:rPr kumimoji="1" lang="ja-JP" altLang="en-US" smtClean="0"/>
              <a:t>15/02/04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CC709-C740-7D49-9668-9C55119BA82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378952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312493" y="3887003"/>
            <a:ext cx="2752037" cy="1099544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3190577" y="3887003"/>
            <a:ext cx="2752037" cy="1099544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5288E-10CC-824C-AF07-90061C96B8AD}" type="datetimeFigureOut">
              <a:rPr kumimoji="1" lang="ja-JP" altLang="en-US" smtClean="0"/>
              <a:t>15/02/04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CC709-C740-7D49-9668-9C55119BA82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10901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78143" y="428041"/>
            <a:ext cx="6806565" cy="1781440"/>
          </a:xfrm>
        </p:spPr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78143" y="2392573"/>
            <a:ext cx="3341572" cy="99711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378143" y="3389684"/>
            <a:ext cx="3341572" cy="615833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3841823" y="2392573"/>
            <a:ext cx="3342885" cy="99711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3841823" y="3389684"/>
            <a:ext cx="3342885" cy="615833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5288E-10CC-824C-AF07-90061C96B8AD}" type="datetimeFigureOut">
              <a:rPr kumimoji="1" lang="ja-JP" altLang="en-US" smtClean="0"/>
              <a:t>15/02/04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CC709-C740-7D49-9668-9C55119BA82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573332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5288E-10CC-824C-AF07-90061C96B8AD}" type="datetimeFigureOut">
              <a:rPr kumimoji="1" lang="ja-JP" altLang="en-US" smtClean="0"/>
              <a:t>15/02/04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CC709-C740-7D49-9668-9C55119BA82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250201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5288E-10CC-824C-AF07-90061C96B8AD}" type="datetimeFigureOut">
              <a:rPr kumimoji="1" lang="ja-JP" altLang="en-US" smtClean="0"/>
              <a:t>15/02/04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CC709-C740-7D49-9668-9C55119BA82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50348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78143" y="425566"/>
            <a:ext cx="2488126" cy="181113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956864" y="425567"/>
            <a:ext cx="4227843" cy="912245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378143" y="2236697"/>
            <a:ext cx="2488126" cy="731132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5288E-10CC-824C-AF07-90061C96B8AD}" type="datetimeFigureOut">
              <a:rPr kumimoji="1" lang="ja-JP" altLang="en-US" smtClean="0"/>
              <a:t>15/02/04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CC709-C740-7D49-9668-9C55119BA82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64021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482372" y="7482047"/>
            <a:ext cx="4537710" cy="88329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482372" y="955049"/>
            <a:ext cx="4537710" cy="641318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482372" y="8365344"/>
            <a:ext cx="4537710" cy="125443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5288E-10CC-824C-AF07-90061C96B8AD}" type="datetimeFigureOut">
              <a:rPr kumimoji="1" lang="ja-JP" altLang="en-US" smtClean="0"/>
              <a:t>15/02/04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CC709-C740-7D49-9668-9C55119BA82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775446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378143" y="428041"/>
            <a:ext cx="6806565" cy="17814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78143" y="2494016"/>
            <a:ext cx="6806565" cy="70540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378143" y="9906785"/>
            <a:ext cx="1764665" cy="5690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A5288E-10CC-824C-AF07-90061C96B8AD}" type="datetimeFigureOut">
              <a:rPr kumimoji="1" lang="ja-JP" altLang="en-US" smtClean="0"/>
              <a:t>15/02/04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83974" y="9906785"/>
            <a:ext cx="2394903" cy="5690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5420043" y="9906785"/>
            <a:ext cx="1764665" cy="5690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4CC709-C740-7D49-9668-9C55119BA82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73533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4" name="図 3" descr="2015.1_toshibatec_pop_3.t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559699" cy="10688638"/>
          </a:xfrm>
          <a:prstGeom prst="rect">
            <a:avLst/>
          </a:prstGeom>
        </p:spPr>
      </p:pic>
      <p:pic>
        <p:nvPicPr>
          <p:cNvPr id="5" name="図 4" descr="名称未設定 1.psd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800" y="1071005"/>
            <a:ext cx="5678424" cy="1458468"/>
          </a:xfrm>
          <a:prstGeom prst="rect">
            <a:avLst/>
          </a:prstGeom>
        </p:spPr>
      </p:pic>
      <p:pic>
        <p:nvPicPr>
          <p:cNvPr id="7" name="図 6" descr="2.psd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5500" y="2883364"/>
            <a:ext cx="3369564" cy="1458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2350962"/>
      </p:ext>
    </p:extLst>
  </p:cSld>
  <p:clrMapOvr>
    <a:masterClrMapping/>
  </p:clrMapOvr>
</p:sld>
</file>

<file path=ppt/theme/theme1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Macintosh PowerPoint</Application>
  <PresentationFormat>ユーザー設定</PresentationFormat>
  <Paragraphs>0</Paragraphs>
  <Slides>1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2" baseType="lpstr">
      <vt:lpstr>ホワイト</vt:lpstr>
      <vt:lpstr>PowerPoint プレゼンテーション</vt:lpstr>
    </vt:vector>
  </TitlesOfParts>
  <Company>Vision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佐藤 隆人</dc:creator>
  <cp:lastModifiedBy>佐藤 隆人</cp:lastModifiedBy>
  <cp:revision>3</cp:revision>
  <dcterms:created xsi:type="dcterms:W3CDTF">2015-02-04T11:23:59Z</dcterms:created>
  <dcterms:modified xsi:type="dcterms:W3CDTF">2015-02-04T12:08:29Z</dcterms:modified>
</cp:coreProperties>
</file>