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7305675" cy="10479088"/>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8A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6" d="100"/>
          <a:sy n="66" d="100"/>
        </p:scale>
        <p:origin x="-1038" y="-72"/>
      </p:cViewPr>
      <p:guideLst>
        <p:guide orient="horz" pos="3301"/>
        <p:guide pos="2301"/>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547926" y="3255310"/>
            <a:ext cx="6209824" cy="2246212"/>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095851" y="5938150"/>
            <a:ext cx="5113973" cy="2677989"/>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2730514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2403211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4232472" y="640389"/>
            <a:ext cx="1312738" cy="13664052"/>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291720" y="640389"/>
            <a:ext cx="3818991" cy="13664052"/>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3119745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365825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577098" y="6733785"/>
            <a:ext cx="6209824" cy="2081263"/>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577098" y="4441485"/>
            <a:ext cx="6209824" cy="22923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4097973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291720" y="3735601"/>
            <a:ext cx="2565865" cy="1056884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2979346" y="3735601"/>
            <a:ext cx="2565864" cy="1056884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4239627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65284" y="419649"/>
            <a:ext cx="6575108" cy="1746515"/>
          </a:xfrm>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365284" y="2345667"/>
            <a:ext cx="3227942" cy="9775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365284" y="3323229"/>
            <a:ext cx="3227942" cy="603760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3711182" y="2345667"/>
            <a:ext cx="3229210" cy="9775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3711182" y="3323229"/>
            <a:ext cx="3229210" cy="603760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3956132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3720979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3073060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65284" y="417223"/>
            <a:ext cx="2403517" cy="1775623"/>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2856316" y="417224"/>
            <a:ext cx="4084075" cy="894361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365284" y="2192847"/>
            <a:ext cx="2403517" cy="71679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3754941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431963" y="7335362"/>
            <a:ext cx="4383405" cy="865981"/>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431963" y="936326"/>
            <a:ext cx="4383405" cy="62874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431963" y="8201342"/>
            <a:ext cx="4383405" cy="12298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1255ED2-F885-EB45-B845-090D0B33ABD3}" type="datetimeFigureOut">
              <a:rPr kumimoji="1" lang="ja-JP" altLang="en-US" smtClean="0"/>
              <a:pPr/>
              <a:t>2015/1/7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3263403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365284" y="419649"/>
            <a:ext cx="6575108" cy="1746515"/>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365284" y="2445121"/>
            <a:ext cx="6575108" cy="6915714"/>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365284" y="9712563"/>
            <a:ext cx="1704658" cy="557914"/>
          </a:xfrm>
          <a:prstGeom prst="rect">
            <a:avLst/>
          </a:prstGeom>
        </p:spPr>
        <p:txBody>
          <a:bodyPr vert="horz" lIns="91440" tIns="45720" rIns="91440" bIns="45720" rtlCol="0" anchor="ctr"/>
          <a:lstStyle>
            <a:lvl1pPr algn="l">
              <a:defRPr sz="1200">
                <a:solidFill>
                  <a:schemeClr val="tx1">
                    <a:tint val="75000"/>
                  </a:schemeClr>
                </a:solidFill>
              </a:defRPr>
            </a:lvl1pPr>
          </a:lstStyle>
          <a:p>
            <a:fld id="{41255ED2-F885-EB45-B845-090D0B33ABD3}" type="datetimeFigureOut">
              <a:rPr kumimoji="1" lang="ja-JP" altLang="en-US" smtClean="0"/>
              <a:pPr/>
              <a:t>2015/1/7</a:t>
            </a:fld>
            <a:endParaRPr kumimoji="1" lang="ja-JP" altLang="en-US"/>
          </a:p>
        </p:txBody>
      </p:sp>
      <p:sp>
        <p:nvSpPr>
          <p:cNvPr id="5" name="フッター プレースホルダー 4"/>
          <p:cNvSpPr>
            <a:spLocks noGrp="1"/>
          </p:cNvSpPr>
          <p:nvPr>
            <p:ph type="ftr" sz="quarter" idx="3"/>
          </p:nvPr>
        </p:nvSpPr>
        <p:spPr>
          <a:xfrm>
            <a:off x="2496106" y="9712563"/>
            <a:ext cx="2313464" cy="55791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5235734" y="9712563"/>
            <a:ext cx="1704658" cy="557914"/>
          </a:xfrm>
          <a:prstGeom prst="rect">
            <a:avLst/>
          </a:prstGeom>
        </p:spPr>
        <p:txBody>
          <a:bodyPr vert="horz" lIns="91440" tIns="45720" rIns="91440" bIns="45720" rtlCol="0" anchor="ctr"/>
          <a:lstStyle>
            <a:lvl1pPr algn="r">
              <a:defRPr sz="1200">
                <a:solidFill>
                  <a:schemeClr val="tx1">
                    <a:tint val="75000"/>
                  </a:schemeClr>
                </a:solidFill>
              </a:defRPr>
            </a:lvl1pPr>
          </a:lstStyle>
          <a:p>
            <a:fld id="{364BD12D-7825-284A-8EFD-33B4D6BC5CF5}" type="slidenum">
              <a:rPr kumimoji="1" lang="ja-JP" altLang="en-US" smtClean="0"/>
              <a:pPr/>
              <a:t>&lt;#&gt;</a:t>
            </a:fld>
            <a:endParaRPr kumimoji="1" lang="ja-JP" altLang="en-US"/>
          </a:p>
        </p:txBody>
      </p:sp>
    </p:spTree>
    <p:extLst>
      <p:ext uri="{BB962C8B-B14F-4D97-AF65-F5344CB8AC3E}">
        <p14:creationId xmlns:p14="http://schemas.microsoft.com/office/powerpoint/2010/main" xmlns="" val="3281825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emf"/><Relationship Id="rId7" Type="http://schemas.openxmlformats.org/officeDocument/2006/relationships/image" Target="../media/image6.emf"/><Relationship Id="rId12" Type="http://schemas.openxmlformats.org/officeDocument/2006/relationships/image" Target="../media/image11.emf"/><Relationship Id="rId2" Type="http://schemas.openxmlformats.org/officeDocument/2006/relationships/image" Target="../media/image1.tiff"/><Relationship Id="rId1" Type="http://schemas.openxmlformats.org/officeDocument/2006/relationships/slideLayout" Target="../slideLayouts/slideLayout7.xml"/><Relationship Id="rId6" Type="http://schemas.openxmlformats.org/officeDocument/2006/relationships/image" Target="../media/image5.emf"/><Relationship Id="rId11" Type="http://schemas.openxmlformats.org/officeDocument/2006/relationships/image" Target="../media/image10.png"/><Relationship Id="rId5" Type="http://schemas.openxmlformats.org/officeDocument/2006/relationships/image" Target="../media/image4.emf"/><Relationship Id="rId10" Type="http://schemas.openxmlformats.org/officeDocument/2006/relationships/image" Target="../media/image9.png"/><Relationship Id="rId4" Type="http://schemas.openxmlformats.org/officeDocument/2006/relationships/image" Target="../media/image3.emf"/><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2014.12_toshibatech_pop_apareru_2.tif"/>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2700"/>
            <a:ext cx="7305675" cy="10435379"/>
          </a:xfrm>
          <a:prstGeom prst="rect">
            <a:avLst/>
          </a:prstGeom>
        </p:spPr>
      </p:pic>
      <p:pic>
        <p:nvPicPr>
          <p:cNvPr id="14" name="図 13"/>
          <p:cNvPicPr>
            <a:picLocks noChangeAspect="1"/>
          </p:cNvPicPr>
          <p:nvPr/>
        </p:nvPicPr>
        <p:blipFill>
          <a:blip r:embed="rId3"/>
          <a:stretch>
            <a:fillRect/>
          </a:stretch>
        </p:blipFill>
        <p:spPr>
          <a:xfrm>
            <a:off x="133350" y="183634"/>
            <a:ext cx="3441700" cy="4267200"/>
          </a:xfrm>
          <a:prstGeom prst="rect">
            <a:avLst/>
          </a:prstGeom>
        </p:spPr>
      </p:pic>
      <p:pic>
        <p:nvPicPr>
          <p:cNvPr id="15" name="図 14"/>
          <p:cNvPicPr>
            <a:picLocks noChangeAspect="1"/>
          </p:cNvPicPr>
          <p:nvPr/>
        </p:nvPicPr>
        <p:blipFill>
          <a:blip r:embed="rId4"/>
          <a:stretch>
            <a:fillRect/>
          </a:stretch>
        </p:blipFill>
        <p:spPr>
          <a:xfrm>
            <a:off x="3689350" y="183634"/>
            <a:ext cx="3441700" cy="4267200"/>
          </a:xfrm>
          <a:prstGeom prst="rect">
            <a:avLst/>
          </a:prstGeom>
        </p:spPr>
      </p:pic>
      <p:pic>
        <p:nvPicPr>
          <p:cNvPr id="16" name="図 15"/>
          <p:cNvPicPr>
            <a:picLocks noChangeAspect="1"/>
          </p:cNvPicPr>
          <p:nvPr/>
        </p:nvPicPr>
        <p:blipFill>
          <a:blip r:embed="rId5"/>
          <a:stretch>
            <a:fillRect/>
          </a:stretch>
        </p:blipFill>
        <p:spPr>
          <a:xfrm>
            <a:off x="120650" y="6013328"/>
            <a:ext cx="3441700" cy="4267200"/>
          </a:xfrm>
          <a:prstGeom prst="rect">
            <a:avLst/>
          </a:prstGeom>
        </p:spPr>
      </p:pic>
      <p:pic>
        <p:nvPicPr>
          <p:cNvPr id="17" name="図 16"/>
          <p:cNvPicPr>
            <a:picLocks noChangeAspect="1"/>
          </p:cNvPicPr>
          <p:nvPr/>
        </p:nvPicPr>
        <p:blipFill>
          <a:blip r:embed="rId6"/>
          <a:stretch>
            <a:fillRect/>
          </a:stretch>
        </p:blipFill>
        <p:spPr>
          <a:xfrm>
            <a:off x="3688903" y="6006462"/>
            <a:ext cx="3441700" cy="4267200"/>
          </a:xfrm>
          <a:prstGeom prst="rect">
            <a:avLst/>
          </a:prstGeom>
        </p:spPr>
      </p:pic>
      <p:sp>
        <p:nvSpPr>
          <p:cNvPr id="5" name="正方形/長方形 4"/>
          <p:cNvSpPr/>
          <p:nvPr/>
        </p:nvSpPr>
        <p:spPr>
          <a:xfrm>
            <a:off x="227013" y="858788"/>
            <a:ext cx="3201987" cy="1184170"/>
          </a:xfrm>
          <a:prstGeom prst="rect">
            <a:avLst/>
          </a:prstGeom>
        </p:spPr>
        <p:txBody>
          <a:bodyPr wrap="square">
            <a:spAutoFit/>
          </a:bodyPr>
          <a:lstStyle/>
          <a:p>
            <a:pPr algn="just">
              <a:lnSpc>
                <a:spcPct val="130000"/>
              </a:lnSpc>
            </a:pPr>
            <a:r>
              <a:rPr lang="ja-JP" altLang="en-US" sz="1100" dirty="0" smtClean="0">
                <a:solidFill>
                  <a:schemeClr val="bg1"/>
                </a:solidFill>
              </a:rPr>
              <a:t>“プライベート”、“オフィシャル”、“オケージョン”という</a:t>
            </a:r>
            <a:r>
              <a:rPr lang="en-US" altLang="ja-JP" sz="1100" dirty="0" smtClean="0">
                <a:solidFill>
                  <a:schemeClr val="bg1"/>
                </a:solidFill>
              </a:rPr>
              <a:t>『</a:t>
            </a:r>
            <a:r>
              <a:rPr lang="ja-JP" altLang="en-US" sz="1100" dirty="0" smtClean="0">
                <a:solidFill>
                  <a:schemeClr val="bg1"/>
                </a:solidFill>
              </a:rPr>
              <a:t>働く女性の日常</a:t>
            </a:r>
            <a:r>
              <a:rPr lang="en-US" altLang="ja-JP" sz="1100" dirty="0" smtClean="0">
                <a:solidFill>
                  <a:schemeClr val="bg1"/>
                </a:solidFill>
              </a:rPr>
              <a:t>』</a:t>
            </a:r>
            <a:r>
              <a:rPr lang="ja-JP" altLang="en-US" sz="1100" dirty="0" smtClean="0">
                <a:solidFill>
                  <a:schemeClr val="bg1"/>
                </a:solidFill>
              </a:rPr>
              <a:t>がコンセプト。上品で上質な定番でありながらもありきたりではないフレンチシックをベースに、上品で上質な定番でありながらもありきたりではない洗練されたスタイルを提案します。</a:t>
            </a:r>
            <a:endParaRPr lang="ja-JP" altLang="en-US" sz="1100" dirty="0">
              <a:solidFill>
                <a:schemeClr val="bg1"/>
              </a:solidFill>
            </a:endParaRPr>
          </a:p>
        </p:txBody>
      </p:sp>
      <p:sp>
        <p:nvSpPr>
          <p:cNvPr id="6" name="正方形/長方形 5"/>
          <p:cNvSpPr/>
          <p:nvPr/>
        </p:nvSpPr>
        <p:spPr>
          <a:xfrm>
            <a:off x="3796853" y="858788"/>
            <a:ext cx="3201987" cy="1184170"/>
          </a:xfrm>
          <a:prstGeom prst="rect">
            <a:avLst/>
          </a:prstGeom>
        </p:spPr>
        <p:txBody>
          <a:bodyPr wrap="square">
            <a:spAutoFit/>
          </a:bodyPr>
          <a:lstStyle/>
          <a:p>
            <a:pPr algn="just">
              <a:lnSpc>
                <a:spcPct val="130000"/>
              </a:lnSpc>
            </a:pPr>
            <a:r>
              <a:rPr lang="ja-JP" altLang="en-US" sz="1100" dirty="0" smtClean="0">
                <a:solidFill>
                  <a:schemeClr val="bg1"/>
                </a:solidFill>
              </a:rPr>
              <a:t>“プライベート”、“オフィシャル”、“オケージョン”という</a:t>
            </a:r>
            <a:r>
              <a:rPr lang="en-US" altLang="ja-JP" sz="1100" dirty="0" smtClean="0">
                <a:solidFill>
                  <a:schemeClr val="bg1"/>
                </a:solidFill>
              </a:rPr>
              <a:t>『</a:t>
            </a:r>
            <a:r>
              <a:rPr lang="ja-JP" altLang="en-US" sz="1100" dirty="0" smtClean="0">
                <a:solidFill>
                  <a:schemeClr val="bg1"/>
                </a:solidFill>
              </a:rPr>
              <a:t>働く女性の日常</a:t>
            </a:r>
            <a:r>
              <a:rPr lang="en-US" altLang="ja-JP" sz="1100" dirty="0" smtClean="0">
                <a:solidFill>
                  <a:schemeClr val="bg1"/>
                </a:solidFill>
              </a:rPr>
              <a:t>』</a:t>
            </a:r>
            <a:r>
              <a:rPr lang="ja-JP" altLang="en-US" sz="1100" dirty="0" smtClean="0">
                <a:solidFill>
                  <a:schemeClr val="bg1"/>
                </a:solidFill>
              </a:rPr>
              <a:t>がコンセプト。上品で上質な定番でありながらもありきたりではないフレンチシックをベースに、上品で上質な定番でありながらもありきたりではない洗練されたスタイルを提案します。</a:t>
            </a:r>
            <a:endParaRPr lang="ja-JP" altLang="en-US" sz="1100" dirty="0">
              <a:solidFill>
                <a:schemeClr val="bg1"/>
              </a:solidFill>
            </a:endParaRPr>
          </a:p>
        </p:txBody>
      </p:sp>
      <p:sp>
        <p:nvSpPr>
          <p:cNvPr id="7" name="正方形/長方形 6"/>
          <p:cNvSpPr/>
          <p:nvPr/>
        </p:nvSpPr>
        <p:spPr>
          <a:xfrm>
            <a:off x="227013" y="6714722"/>
            <a:ext cx="3201987" cy="1184170"/>
          </a:xfrm>
          <a:prstGeom prst="rect">
            <a:avLst/>
          </a:prstGeom>
        </p:spPr>
        <p:txBody>
          <a:bodyPr wrap="square">
            <a:spAutoFit/>
          </a:bodyPr>
          <a:lstStyle/>
          <a:p>
            <a:pPr algn="just">
              <a:lnSpc>
                <a:spcPct val="130000"/>
              </a:lnSpc>
            </a:pPr>
            <a:r>
              <a:rPr lang="ja-JP" altLang="en-US" sz="1100" dirty="0" smtClean="0">
                <a:solidFill>
                  <a:schemeClr val="bg1"/>
                </a:solidFill>
              </a:rPr>
              <a:t>“プライベート”、“オフィシャル”、“オケージョン”という</a:t>
            </a:r>
            <a:r>
              <a:rPr lang="en-US" altLang="ja-JP" sz="1100" dirty="0" smtClean="0">
                <a:solidFill>
                  <a:schemeClr val="bg1"/>
                </a:solidFill>
              </a:rPr>
              <a:t>『</a:t>
            </a:r>
            <a:r>
              <a:rPr lang="ja-JP" altLang="en-US" sz="1100" dirty="0" smtClean="0">
                <a:solidFill>
                  <a:schemeClr val="bg1"/>
                </a:solidFill>
              </a:rPr>
              <a:t>働く女性の日常</a:t>
            </a:r>
            <a:r>
              <a:rPr lang="en-US" altLang="ja-JP" sz="1100" dirty="0" smtClean="0">
                <a:solidFill>
                  <a:schemeClr val="bg1"/>
                </a:solidFill>
              </a:rPr>
              <a:t>』</a:t>
            </a:r>
            <a:r>
              <a:rPr lang="ja-JP" altLang="en-US" sz="1100" dirty="0" smtClean="0">
                <a:solidFill>
                  <a:schemeClr val="bg1"/>
                </a:solidFill>
              </a:rPr>
              <a:t>がコンセプト。上品で上質な定番でありながらもありきたりではないフレンチシックをベースに、上品で上質な定番でありながらもありきたりではない洗練されたスタイルを提案します。</a:t>
            </a:r>
            <a:endParaRPr lang="ja-JP" altLang="en-US" sz="1100" dirty="0">
              <a:solidFill>
                <a:schemeClr val="bg1"/>
              </a:solidFill>
            </a:endParaRPr>
          </a:p>
        </p:txBody>
      </p:sp>
      <p:sp>
        <p:nvSpPr>
          <p:cNvPr id="8" name="正方形/長方形 7"/>
          <p:cNvSpPr/>
          <p:nvPr/>
        </p:nvSpPr>
        <p:spPr>
          <a:xfrm>
            <a:off x="3796853" y="6714722"/>
            <a:ext cx="3201987" cy="1184170"/>
          </a:xfrm>
          <a:prstGeom prst="rect">
            <a:avLst/>
          </a:prstGeom>
        </p:spPr>
        <p:txBody>
          <a:bodyPr wrap="square">
            <a:spAutoFit/>
          </a:bodyPr>
          <a:lstStyle/>
          <a:p>
            <a:pPr algn="just">
              <a:lnSpc>
                <a:spcPct val="130000"/>
              </a:lnSpc>
            </a:pPr>
            <a:r>
              <a:rPr lang="ja-JP" altLang="en-US" sz="1100" dirty="0" smtClean="0">
                <a:solidFill>
                  <a:schemeClr val="bg1"/>
                </a:solidFill>
              </a:rPr>
              <a:t>“プライベート”、“オフィシャル”、“オケージョン”という</a:t>
            </a:r>
            <a:r>
              <a:rPr lang="en-US" altLang="ja-JP" sz="1100" dirty="0" smtClean="0">
                <a:solidFill>
                  <a:schemeClr val="bg1"/>
                </a:solidFill>
              </a:rPr>
              <a:t>『</a:t>
            </a:r>
            <a:r>
              <a:rPr lang="ja-JP" altLang="en-US" sz="1100" dirty="0" smtClean="0">
                <a:solidFill>
                  <a:schemeClr val="bg1"/>
                </a:solidFill>
              </a:rPr>
              <a:t>働く女性の日常</a:t>
            </a:r>
            <a:r>
              <a:rPr lang="en-US" altLang="ja-JP" sz="1100" dirty="0" smtClean="0">
                <a:solidFill>
                  <a:schemeClr val="bg1"/>
                </a:solidFill>
              </a:rPr>
              <a:t>』</a:t>
            </a:r>
            <a:r>
              <a:rPr lang="ja-JP" altLang="en-US" sz="1100" dirty="0" smtClean="0">
                <a:solidFill>
                  <a:schemeClr val="bg1"/>
                </a:solidFill>
              </a:rPr>
              <a:t>がコンセプト。上品で上質な定番でありながらもありきたりではないフレンチシックをベースに、上品で上質な定番でありながらもありきたりではない洗練されたスタイルを提案します。</a:t>
            </a:r>
            <a:endParaRPr lang="ja-JP" altLang="en-US" sz="1100" dirty="0">
              <a:solidFill>
                <a:schemeClr val="bg1"/>
              </a:solidFill>
            </a:endParaRPr>
          </a:p>
        </p:txBody>
      </p:sp>
      <p:sp>
        <p:nvSpPr>
          <p:cNvPr id="3" name="正方形/長方形 2"/>
          <p:cNvSpPr/>
          <p:nvPr/>
        </p:nvSpPr>
        <p:spPr>
          <a:xfrm>
            <a:off x="240162" y="247134"/>
            <a:ext cx="2061192" cy="461665"/>
          </a:xfrm>
          <a:prstGeom prst="rect">
            <a:avLst/>
          </a:prstGeom>
        </p:spPr>
        <p:txBody>
          <a:bodyPr wrap="none">
            <a:spAutoFit/>
          </a:bodyPr>
          <a:lstStyle/>
          <a:p>
            <a:r>
              <a:rPr lang="en-US" altLang="ja-JP" sz="2400" i="1" dirty="0">
                <a:solidFill>
                  <a:srgbClr val="B08A21"/>
                </a:solidFill>
                <a:latin typeface="小塚ゴシック Pro H"/>
                <a:ea typeface="小塚ゴシック Pro H"/>
                <a:cs typeface="小塚ゴシック Pro H"/>
              </a:rPr>
              <a:t>Men's shoes</a:t>
            </a:r>
            <a:endParaRPr lang="ja-JP" altLang="en-US" sz="2400" i="1" dirty="0">
              <a:solidFill>
                <a:srgbClr val="B08A21"/>
              </a:solidFill>
              <a:latin typeface="小塚ゴシック Pro H"/>
              <a:ea typeface="小塚ゴシック Pro H"/>
              <a:cs typeface="小塚ゴシック Pro H"/>
            </a:endParaRPr>
          </a:p>
        </p:txBody>
      </p:sp>
      <p:sp>
        <p:nvSpPr>
          <p:cNvPr id="10" name="正方形/長方形 9"/>
          <p:cNvSpPr/>
          <p:nvPr/>
        </p:nvSpPr>
        <p:spPr>
          <a:xfrm>
            <a:off x="3799011" y="247134"/>
            <a:ext cx="2537630" cy="461665"/>
          </a:xfrm>
          <a:prstGeom prst="rect">
            <a:avLst/>
          </a:prstGeom>
        </p:spPr>
        <p:txBody>
          <a:bodyPr wrap="none">
            <a:spAutoFit/>
          </a:bodyPr>
          <a:lstStyle/>
          <a:p>
            <a:r>
              <a:rPr lang="en-US" altLang="ja-JP" sz="2400" i="1" dirty="0">
                <a:solidFill>
                  <a:srgbClr val="B08A21"/>
                </a:solidFill>
                <a:latin typeface="小塚ゴシック Pro H"/>
                <a:ea typeface="小塚ゴシック Pro H"/>
                <a:cs typeface="小塚ゴシック Pro H"/>
              </a:rPr>
              <a:t>Women's shoes</a:t>
            </a:r>
            <a:endParaRPr lang="ja-JP" altLang="en-US" sz="2400" i="1" dirty="0">
              <a:solidFill>
                <a:srgbClr val="B08A21"/>
              </a:solidFill>
              <a:latin typeface="小塚ゴシック Pro H"/>
              <a:ea typeface="小塚ゴシック Pro H"/>
              <a:cs typeface="小塚ゴシック Pro H"/>
            </a:endParaRPr>
          </a:p>
        </p:txBody>
      </p:sp>
      <p:sp>
        <p:nvSpPr>
          <p:cNvPr id="11" name="正方形/長方形 10"/>
          <p:cNvSpPr/>
          <p:nvPr/>
        </p:nvSpPr>
        <p:spPr>
          <a:xfrm>
            <a:off x="240162" y="6064128"/>
            <a:ext cx="2061192" cy="461665"/>
          </a:xfrm>
          <a:prstGeom prst="rect">
            <a:avLst/>
          </a:prstGeom>
        </p:spPr>
        <p:txBody>
          <a:bodyPr wrap="none">
            <a:spAutoFit/>
          </a:bodyPr>
          <a:lstStyle/>
          <a:p>
            <a:r>
              <a:rPr lang="en-US" altLang="ja-JP" sz="2400" i="1" dirty="0">
                <a:solidFill>
                  <a:srgbClr val="B08A21"/>
                </a:solidFill>
                <a:latin typeface="小塚ゴシック Pro H"/>
                <a:ea typeface="小塚ゴシック Pro H"/>
                <a:cs typeface="小塚ゴシック Pro H"/>
              </a:rPr>
              <a:t>Men's shoes</a:t>
            </a:r>
            <a:endParaRPr lang="ja-JP" altLang="en-US" sz="2400" i="1" dirty="0">
              <a:solidFill>
                <a:srgbClr val="B08A21"/>
              </a:solidFill>
              <a:latin typeface="小塚ゴシック Pro H"/>
              <a:ea typeface="小塚ゴシック Pro H"/>
              <a:cs typeface="小塚ゴシック Pro H"/>
            </a:endParaRPr>
          </a:p>
        </p:txBody>
      </p:sp>
      <p:sp>
        <p:nvSpPr>
          <p:cNvPr id="12" name="正方形/長方形 11"/>
          <p:cNvSpPr/>
          <p:nvPr/>
        </p:nvSpPr>
        <p:spPr>
          <a:xfrm>
            <a:off x="3799011" y="6064128"/>
            <a:ext cx="2658586" cy="461665"/>
          </a:xfrm>
          <a:prstGeom prst="rect">
            <a:avLst/>
          </a:prstGeom>
        </p:spPr>
        <p:txBody>
          <a:bodyPr wrap="none">
            <a:spAutoFit/>
          </a:bodyPr>
          <a:lstStyle/>
          <a:p>
            <a:r>
              <a:rPr lang="en-US" altLang="ja-JP" sz="2400" i="1" dirty="0">
                <a:solidFill>
                  <a:srgbClr val="B08A21"/>
                </a:solidFill>
                <a:latin typeface="小塚ゴシック Pro H"/>
                <a:ea typeface="小塚ゴシック Pro H"/>
                <a:cs typeface="小塚ゴシック Pro H"/>
              </a:rPr>
              <a:t>Children's shoes</a:t>
            </a:r>
            <a:endParaRPr lang="ja-JP" altLang="en-US" sz="2400" i="1" dirty="0">
              <a:solidFill>
                <a:srgbClr val="B08A21"/>
              </a:solidFill>
              <a:latin typeface="小塚ゴシック Pro H"/>
              <a:ea typeface="小塚ゴシック Pro H"/>
              <a:cs typeface="小塚ゴシック Pro H"/>
            </a:endParaRPr>
          </a:p>
        </p:txBody>
      </p:sp>
      <p:pic>
        <p:nvPicPr>
          <p:cNvPr id="13" name="図 12"/>
          <p:cNvPicPr>
            <a:picLocks noChangeAspect="1"/>
          </p:cNvPicPr>
          <p:nvPr/>
        </p:nvPicPr>
        <p:blipFill>
          <a:blip r:embed="rId7"/>
          <a:stretch>
            <a:fillRect/>
          </a:stretch>
        </p:blipFill>
        <p:spPr>
          <a:xfrm>
            <a:off x="315913" y="707622"/>
            <a:ext cx="6616700" cy="5981700"/>
          </a:xfrm>
          <a:prstGeom prst="rect">
            <a:avLst/>
          </a:prstGeom>
        </p:spPr>
      </p:pic>
      <p:pic>
        <p:nvPicPr>
          <p:cNvPr id="18" name="図 17"/>
          <p:cNvPicPr>
            <a:picLocks noChangeAspect="1"/>
          </p:cNvPicPr>
          <p:nvPr/>
        </p:nvPicPr>
        <p:blipFill>
          <a:blip r:embed="rId8"/>
          <a:stretch>
            <a:fillRect/>
          </a:stretch>
        </p:blipFill>
        <p:spPr>
          <a:xfrm>
            <a:off x="176213" y="2164834"/>
            <a:ext cx="3390900" cy="2260600"/>
          </a:xfrm>
          <a:prstGeom prst="rect">
            <a:avLst/>
          </a:prstGeom>
        </p:spPr>
      </p:pic>
      <p:pic>
        <p:nvPicPr>
          <p:cNvPr id="19" name="図 18"/>
          <p:cNvPicPr>
            <a:picLocks noChangeAspect="1"/>
          </p:cNvPicPr>
          <p:nvPr/>
        </p:nvPicPr>
        <p:blipFill>
          <a:blip r:embed="rId9"/>
          <a:stretch>
            <a:fillRect/>
          </a:stretch>
        </p:blipFill>
        <p:spPr>
          <a:xfrm>
            <a:off x="3713856" y="2152134"/>
            <a:ext cx="3390900" cy="2260600"/>
          </a:xfrm>
          <a:prstGeom prst="rect">
            <a:avLst/>
          </a:prstGeom>
        </p:spPr>
      </p:pic>
      <p:pic>
        <p:nvPicPr>
          <p:cNvPr id="20" name="図 19"/>
          <p:cNvPicPr>
            <a:picLocks noChangeAspect="1"/>
          </p:cNvPicPr>
          <p:nvPr/>
        </p:nvPicPr>
        <p:blipFill>
          <a:blip r:embed="rId10"/>
          <a:stretch>
            <a:fillRect/>
          </a:stretch>
        </p:blipFill>
        <p:spPr>
          <a:xfrm>
            <a:off x="184150" y="7962262"/>
            <a:ext cx="3390900" cy="2260600"/>
          </a:xfrm>
          <a:prstGeom prst="rect">
            <a:avLst/>
          </a:prstGeom>
        </p:spPr>
      </p:pic>
      <p:pic>
        <p:nvPicPr>
          <p:cNvPr id="21" name="図 20"/>
          <p:cNvPicPr>
            <a:picLocks noChangeAspect="1"/>
          </p:cNvPicPr>
          <p:nvPr/>
        </p:nvPicPr>
        <p:blipFill>
          <a:blip r:embed="rId11"/>
          <a:stretch>
            <a:fillRect/>
          </a:stretch>
        </p:blipFill>
        <p:spPr>
          <a:xfrm>
            <a:off x="3796853" y="7898892"/>
            <a:ext cx="3390900" cy="2260600"/>
          </a:xfrm>
          <a:prstGeom prst="rect">
            <a:avLst/>
          </a:prstGeom>
        </p:spPr>
      </p:pic>
      <p:pic>
        <p:nvPicPr>
          <p:cNvPr id="23" name="図 22"/>
          <p:cNvPicPr>
            <a:picLocks noChangeAspect="1"/>
          </p:cNvPicPr>
          <p:nvPr/>
        </p:nvPicPr>
        <p:blipFill>
          <a:blip r:embed="rId12"/>
          <a:stretch>
            <a:fillRect/>
          </a:stretch>
        </p:blipFill>
        <p:spPr>
          <a:xfrm>
            <a:off x="165100" y="4813300"/>
            <a:ext cx="6972300" cy="838200"/>
          </a:xfrm>
          <a:prstGeom prst="rect">
            <a:avLst/>
          </a:prstGeom>
        </p:spPr>
      </p:pic>
    </p:spTree>
    <p:extLst>
      <p:ext uri="{BB962C8B-B14F-4D97-AF65-F5344CB8AC3E}">
        <p14:creationId xmlns:p14="http://schemas.microsoft.com/office/powerpoint/2010/main" xmlns="" val="1884656260"/>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TotalTime>
  <Words>240</Words>
  <Application>Microsoft Office PowerPoint</Application>
  <PresentationFormat>ユーザー設定</PresentationFormat>
  <Paragraphs>8</Paragraphs>
  <Slides>1</Slides>
  <Notes>0</Notes>
  <HiddenSlides>0</HiddenSlides>
  <MMClips>0</MMClips>
  <ScaleCrop>false</ScaleCrop>
  <HeadingPairs>
    <vt:vector size="4" baseType="variant">
      <vt:variant>
        <vt:lpstr>テーマ</vt:lpstr>
      </vt:variant>
      <vt:variant>
        <vt:i4>1</vt:i4>
      </vt:variant>
      <vt:variant>
        <vt:lpstr>スライド タイトル</vt:lpstr>
      </vt:variant>
      <vt:variant>
        <vt:i4>1</vt:i4>
      </vt:variant>
    </vt:vector>
  </HeadingPairs>
  <TitlesOfParts>
    <vt:vector size="2" baseType="lpstr">
      <vt:lpstr>ホワイト</vt:lpstr>
      <vt:lpstr>スライド 1</vt:lpstr>
    </vt:vector>
  </TitlesOfParts>
  <Company>Vision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佐藤 隆人</dc:creator>
  <cp:lastModifiedBy>tec</cp:lastModifiedBy>
  <cp:revision>3</cp:revision>
  <dcterms:created xsi:type="dcterms:W3CDTF">2014-12-11T01:16:47Z</dcterms:created>
  <dcterms:modified xsi:type="dcterms:W3CDTF">2015-01-07T05:51:50Z</dcterms:modified>
</cp:coreProperties>
</file>