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15124113"/>
  <p:notesSz cx="6858000" cy="9144000"/>
  <p:defaultTextStyle>
    <a:defPPr>
      <a:defRPr lang="ja-JP"/>
    </a:defPPr>
    <a:lvl1pPr marL="0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1pPr>
    <a:lvl2pPr marL="73746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2pPr>
    <a:lvl3pPr marL="1474927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3pPr>
    <a:lvl4pPr marL="2212391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4pPr>
    <a:lvl5pPr marL="294985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5pPr>
    <a:lvl6pPr marL="3687318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6pPr>
    <a:lvl7pPr marL="4424782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7pPr>
    <a:lvl8pPr marL="5162245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8pPr>
    <a:lvl9pPr marL="5899709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-4200" y="-136"/>
      </p:cViewPr>
      <p:guideLst>
        <p:guide orient="horz" pos="4764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4698279"/>
            <a:ext cx="9085342" cy="3241882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8570331"/>
            <a:ext cx="7482047" cy="386505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D89FD-6F26-4C48-A947-0606591F30F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36DC9-7098-214D-8D60-31BBDD8DE7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4535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D89FD-6F26-4C48-A947-0606591F30F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36DC9-7098-214D-8D60-31BBDD8DE7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2499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1337363"/>
            <a:ext cx="2809479" cy="28455739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1337363"/>
            <a:ext cx="8255859" cy="28455739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D89FD-6F26-4C48-A947-0606591F30F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36DC9-7098-214D-8D60-31BBDD8DE7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1483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D89FD-6F26-4C48-A947-0606591F30F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36DC9-7098-214D-8D60-31BBDD8DE7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960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9718644"/>
            <a:ext cx="9085342" cy="3003817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6410245"/>
            <a:ext cx="9085342" cy="330839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46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92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39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985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31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478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2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970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D89FD-6F26-4C48-A947-0606591F30F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36DC9-7098-214D-8D60-31BBDD8DE7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2352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7782617"/>
            <a:ext cx="5531741" cy="2201048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7782617"/>
            <a:ext cx="5533597" cy="2201048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D89FD-6F26-4C48-A947-0606591F30F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36DC9-7098-214D-8D60-31BBDD8DE7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9724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605666"/>
            <a:ext cx="9619774" cy="2520686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3385422"/>
            <a:ext cx="4722671" cy="1410883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4796304"/>
            <a:ext cx="4722671" cy="8713871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3385422"/>
            <a:ext cx="4724526" cy="1410883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4796304"/>
            <a:ext cx="4724526" cy="8713871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D89FD-6F26-4C48-A947-0606591F30F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36DC9-7098-214D-8D60-31BBDD8DE7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9469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D89FD-6F26-4C48-A947-0606591F30F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36DC9-7098-214D-8D60-31BBDD8DE7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5517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D89FD-6F26-4C48-A947-0606591F30F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36DC9-7098-214D-8D60-31BBDD8DE7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4369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602164"/>
            <a:ext cx="3516488" cy="2562697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602165"/>
            <a:ext cx="5975246" cy="12908011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3164862"/>
            <a:ext cx="3516488" cy="10345315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D89FD-6F26-4C48-A947-0606591F30F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36DC9-7098-214D-8D60-31BBDD8DE7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585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10586879"/>
            <a:ext cx="6413183" cy="124984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1351367"/>
            <a:ext cx="6413183" cy="9074468"/>
          </a:xfrm>
        </p:spPr>
        <p:txBody>
          <a:bodyPr/>
          <a:lstStyle>
            <a:lvl1pPr marL="0" indent="0">
              <a:buNone/>
              <a:defRPr sz="5200"/>
            </a:lvl1pPr>
            <a:lvl2pPr marL="737464" indent="0">
              <a:buNone/>
              <a:defRPr sz="4500"/>
            </a:lvl2pPr>
            <a:lvl3pPr marL="1474927" indent="0">
              <a:buNone/>
              <a:defRPr sz="3900"/>
            </a:lvl3pPr>
            <a:lvl4pPr marL="2212391" indent="0">
              <a:buNone/>
              <a:defRPr sz="3200"/>
            </a:lvl4pPr>
            <a:lvl5pPr marL="2949854" indent="0">
              <a:buNone/>
              <a:defRPr sz="3200"/>
            </a:lvl5pPr>
            <a:lvl6pPr marL="3687318" indent="0">
              <a:buNone/>
              <a:defRPr sz="3200"/>
            </a:lvl6pPr>
            <a:lvl7pPr marL="4424782" indent="0">
              <a:buNone/>
              <a:defRPr sz="3200"/>
            </a:lvl7pPr>
            <a:lvl8pPr marL="5162245" indent="0">
              <a:buNone/>
              <a:defRPr sz="3200"/>
            </a:lvl8pPr>
            <a:lvl9pPr marL="5899709" indent="0">
              <a:buNone/>
              <a:defRPr sz="3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11836720"/>
            <a:ext cx="6413183" cy="1774982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D89FD-6F26-4C48-A947-0606591F30F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36DC9-7098-214D-8D60-31BBDD8DE7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3362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605666"/>
            <a:ext cx="9619774" cy="2520686"/>
          </a:xfrm>
          <a:prstGeom prst="rect">
            <a:avLst/>
          </a:prstGeom>
        </p:spPr>
        <p:txBody>
          <a:bodyPr vert="horz" lIns="147493" tIns="73746" rIns="147493" bIns="73746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3528961"/>
            <a:ext cx="9619774" cy="9981215"/>
          </a:xfrm>
          <a:prstGeom prst="rect">
            <a:avLst/>
          </a:prstGeom>
        </p:spPr>
        <p:txBody>
          <a:bodyPr vert="horz" lIns="147493" tIns="73746" rIns="147493" bIns="73746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14017813"/>
            <a:ext cx="2494016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D89FD-6F26-4C48-A947-0606591F30F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14017813"/>
            <a:ext cx="3384735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14017813"/>
            <a:ext cx="2494016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B36DC9-7098-214D-8D60-31BBDD8DE7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9197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7464" rtl="0" eaLnBrk="1" latinLnBrk="0" hangingPunct="1">
        <a:spcBef>
          <a:spcPct val="0"/>
        </a:spcBef>
        <a:buNone/>
        <a:defRPr kumimoji="1"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98" indent="-553098" algn="l" defTabSz="737464" rtl="0" eaLnBrk="1" latinLnBrk="0" hangingPunct="1">
        <a:spcBef>
          <a:spcPct val="20000"/>
        </a:spcBef>
        <a:buFont typeface="Arial"/>
        <a:buChar char="•"/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378" indent="-460915" algn="l" defTabSz="737464" rtl="0" eaLnBrk="1" latinLnBrk="0" hangingPunct="1">
        <a:spcBef>
          <a:spcPct val="20000"/>
        </a:spcBef>
        <a:buFont typeface="Arial"/>
        <a:buChar char="–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659" indent="-368732" algn="l" defTabSz="737464" rtl="0" eaLnBrk="1" latinLnBrk="0" hangingPunct="1">
        <a:spcBef>
          <a:spcPct val="20000"/>
        </a:spcBef>
        <a:buFont typeface="Arial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123" indent="-368732" algn="l" defTabSz="737464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586" indent="-368732" algn="l" defTabSz="737464" rtl="0" eaLnBrk="1" latinLnBrk="0" hangingPunct="1">
        <a:spcBef>
          <a:spcPct val="20000"/>
        </a:spcBef>
        <a:buFont typeface="Arial"/>
        <a:buChar char="»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050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3513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0977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8441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46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927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391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985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318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4782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245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9709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10688638" cy="15097359"/>
          </a:xfrm>
          <a:prstGeom prst="rect">
            <a:avLst/>
          </a:prstGeom>
        </p:spPr>
      </p:pic>
      <p:pic>
        <p:nvPicPr>
          <p:cNvPr id="5" name="図 4" descr="2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84" y="314059"/>
            <a:ext cx="8307324" cy="2884932"/>
          </a:xfrm>
          <a:prstGeom prst="rect">
            <a:avLst/>
          </a:prstGeom>
        </p:spPr>
      </p:pic>
      <p:pic>
        <p:nvPicPr>
          <p:cNvPr id="6" name="図 5" descr="3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2" y="793390"/>
            <a:ext cx="9729216" cy="4850892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6212" y="5438751"/>
            <a:ext cx="3111500" cy="3111500"/>
          </a:xfrm>
          <a:prstGeom prst="rect">
            <a:avLst/>
          </a:prstGeom>
        </p:spPr>
      </p:pic>
      <p:sp>
        <p:nvSpPr>
          <p:cNvPr id="8" name="正方形/長方形 7"/>
          <p:cNvSpPr/>
          <p:nvPr/>
        </p:nvSpPr>
        <p:spPr>
          <a:xfrm>
            <a:off x="8106569" y="6002055"/>
            <a:ext cx="1531188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500" dirty="0" smtClean="0">
                <a:solidFill>
                  <a:schemeClr val="bg1"/>
                </a:solidFill>
              </a:rPr>
              <a:t>開催日</a:t>
            </a:r>
            <a:endParaRPr lang="ja-JP" altLang="en-US" sz="3500" dirty="0">
              <a:solidFill>
                <a:schemeClr val="bg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769221" y="6531828"/>
            <a:ext cx="2503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 smtClean="0">
                <a:solidFill>
                  <a:schemeClr val="bg1"/>
                </a:solidFill>
              </a:rPr>
              <a:t>0</a:t>
            </a:r>
            <a:r>
              <a:rPr lang="ja-JP" altLang="en-US" sz="4000" dirty="0" smtClean="0">
                <a:solidFill>
                  <a:schemeClr val="bg1"/>
                </a:solidFill>
              </a:rPr>
              <a:t>月</a:t>
            </a:r>
            <a:r>
              <a:rPr lang="en-US" altLang="ja-JP" sz="4000" dirty="0" smtClean="0">
                <a:solidFill>
                  <a:schemeClr val="bg1"/>
                </a:solidFill>
              </a:rPr>
              <a:t>00</a:t>
            </a:r>
            <a:r>
              <a:rPr lang="ja-JP" altLang="en-US" sz="4000" dirty="0" smtClean="0">
                <a:solidFill>
                  <a:schemeClr val="bg1"/>
                </a:solidFill>
              </a:rPr>
              <a:t>日</a:t>
            </a:r>
            <a:r>
              <a:rPr lang="en-US" altLang="ja-JP" sz="4000" dirty="0" smtClean="0">
                <a:solidFill>
                  <a:schemeClr val="bg1"/>
                </a:solidFill>
              </a:rPr>
              <a:t>〜</a:t>
            </a:r>
          </a:p>
          <a:p>
            <a:r>
              <a:rPr lang="en-US" altLang="ja-JP" sz="4000" dirty="0" smtClean="0">
                <a:solidFill>
                  <a:schemeClr val="bg1"/>
                </a:solidFill>
              </a:rPr>
              <a:t>0</a:t>
            </a:r>
            <a:r>
              <a:rPr lang="ja-JP" altLang="en-US" sz="4000" dirty="0" smtClean="0">
                <a:solidFill>
                  <a:schemeClr val="bg1"/>
                </a:solidFill>
              </a:rPr>
              <a:t>月</a:t>
            </a:r>
            <a:r>
              <a:rPr lang="en-US" altLang="ja-JP" sz="4000" dirty="0" smtClean="0">
                <a:solidFill>
                  <a:schemeClr val="bg1"/>
                </a:solidFill>
              </a:rPr>
              <a:t>00</a:t>
            </a:r>
            <a:r>
              <a:rPr lang="ja-JP" altLang="en-US" sz="4000" dirty="0" smtClean="0">
                <a:solidFill>
                  <a:schemeClr val="bg1"/>
                </a:solidFill>
              </a:rPr>
              <a:t>日</a:t>
            </a:r>
            <a:endParaRPr lang="ja-JP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805645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</Words>
  <Application>Microsoft Macintosh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2015-03-02T02:20:15Z</dcterms:created>
  <dcterms:modified xsi:type="dcterms:W3CDTF">2015-03-02T02:24:22Z</dcterms:modified>
</cp:coreProperties>
</file>