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0688638" cy="15124113"/>
  <p:notesSz cx="6858000" cy="9144000"/>
  <p:defaultTextStyle>
    <a:defPPr>
      <a:defRPr lang="ja-JP"/>
    </a:defPPr>
    <a:lvl1pPr marL="0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1pPr>
    <a:lvl2pPr marL="737464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2pPr>
    <a:lvl3pPr marL="1474927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3pPr>
    <a:lvl4pPr marL="2212391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4pPr>
    <a:lvl5pPr marL="2949854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5pPr>
    <a:lvl6pPr marL="3687318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6pPr>
    <a:lvl7pPr marL="4424782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7pPr>
    <a:lvl8pPr marL="5162245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8pPr>
    <a:lvl9pPr marL="5899709" algn="l" defTabSz="737464" rtl="0" eaLnBrk="1" latinLnBrk="0" hangingPunct="1">
      <a:defRPr kumimoji="1"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3" d="100"/>
          <a:sy n="63" d="100"/>
        </p:scale>
        <p:origin x="-4160" y="-96"/>
      </p:cViewPr>
      <p:guideLst>
        <p:guide orient="horz" pos="4764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4698279"/>
            <a:ext cx="9085342" cy="3241882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8570331"/>
            <a:ext cx="7482047" cy="386505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49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2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498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73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4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62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99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CDC9-BFBF-F34E-953C-C2E3667C3D33}" type="datetimeFigureOut">
              <a:rPr kumimoji="1" lang="ja-JP" altLang="en-US" smtClean="0"/>
              <a:t>15/02/12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E5B9-B2B9-2342-8B40-6271D1B3A6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7520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CDC9-BFBF-F34E-953C-C2E3667C3D33}" type="datetimeFigureOut">
              <a:rPr kumimoji="1" lang="ja-JP" altLang="en-US" smtClean="0"/>
              <a:t>15/02/12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E5B9-B2B9-2342-8B40-6271D1B3A6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39283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9059363" y="1337363"/>
            <a:ext cx="2809479" cy="28455739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5361" y="1337363"/>
            <a:ext cx="8255859" cy="28455739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CDC9-BFBF-F34E-953C-C2E3667C3D33}" type="datetimeFigureOut">
              <a:rPr kumimoji="1" lang="ja-JP" altLang="en-US" smtClean="0"/>
              <a:t>15/02/12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E5B9-B2B9-2342-8B40-6271D1B3A6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0893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CDC9-BFBF-F34E-953C-C2E3667C3D33}" type="datetimeFigureOut">
              <a:rPr kumimoji="1" lang="ja-JP" altLang="en-US" smtClean="0"/>
              <a:t>15/02/12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E5B9-B2B9-2342-8B40-6271D1B3A6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4015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9718644"/>
            <a:ext cx="9085342" cy="3003817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329" y="6410245"/>
            <a:ext cx="9085342" cy="330839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464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492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2212391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49854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7318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478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6224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899709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CDC9-BFBF-F34E-953C-C2E3667C3D33}" type="datetimeFigureOut">
              <a:rPr kumimoji="1" lang="ja-JP" altLang="en-US" smtClean="0"/>
              <a:t>15/02/12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E5B9-B2B9-2342-8B40-6271D1B3A6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1694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5361" y="7782617"/>
            <a:ext cx="5531741" cy="22010485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35245" y="7782617"/>
            <a:ext cx="5533597" cy="22010485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CDC9-BFBF-F34E-953C-C2E3667C3D33}" type="datetimeFigureOut">
              <a:rPr kumimoji="1" lang="ja-JP" altLang="en-US" smtClean="0"/>
              <a:t>15/02/12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E5B9-B2B9-2342-8B40-6271D1B3A6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2968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605666"/>
            <a:ext cx="9619774" cy="2520686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3385422"/>
            <a:ext cx="4722671" cy="1410883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64" indent="0">
              <a:buNone/>
              <a:defRPr sz="3200" b="1"/>
            </a:lvl2pPr>
            <a:lvl3pPr marL="1474927" indent="0">
              <a:buNone/>
              <a:defRPr sz="2900" b="1"/>
            </a:lvl3pPr>
            <a:lvl4pPr marL="2212391" indent="0">
              <a:buNone/>
              <a:defRPr sz="2600" b="1"/>
            </a:lvl4pPr>
            <a:lvl5pPr marL="2949854" indent="0">
              <a:buNone/>
              <a:defRPr sz="2600" b="1"/>
            </a:lvl5pPr>
            <a:lvl6pPr marL="3687318" indent="0">
              <a:buNone/>
              <a:defRPr sz="2600" b="1"/>
            </a:lvl6pPr>
            <a:lvl7pPr marL="4424782" indent="0">
              <a:buNone/>
              <a:defRPr sz="2600" b="1"/>
            </a:lvl7pPr>
            <a:lvl8pPr marL="5162245" indent="0">
              <a:buNone/>
              <a:defRPr sz="2600" b="1"/>
            </a:lvl8pPr>
            <a:lvl9pPr marL="5899709" indent="0">
              <a:buNone/>
              <a:defRPr sz="2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432" y="4796304"/>
            <a:ext cx="4722671" cy="8713871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29680" y="3385422"/>
            <a:ext cx="4724526" cy="1410883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464" indent="0">
              <a:buNone/>
              <a:defRPr sz="3200" b="1"/>
            </a:lvl2pPr>
            <a:lvl3pPr marL="1474927" indent="0">
              <a:buNone/>
              <a:defRPr sz="2900" b="1"/>
            </a:lvl3pPr>
            <a:lvl4pPr marL="2212391" indent="0">
              <a:buNone/>
              <a:defRPr sz="2600" b="1"/>
            </a:lvl4pPr>
            <a:lvl5pPr marL="2949854" indent="0">
              <a:buNone/>
              <a:defRPr sz="2600" b="1"/>
            </a:lvl5pPr>
            <a:lvl6pPr marL="3687318" indent="0">
              <a:buNone/>
              <a:defRPr sz="2600" b="1"/>
            </a:lvl6pPr>
            <a:lvl7pPr marL="4424782" indent="0">
              <a:buNone/>
              <a:defRPr sz="2600" b="1"/>
            </a:lvl7pPr>
            <a:lvl8pPr marL="5162245" indent="0">
              <a:buNone/>
              <a:defRPr sz="2600" b="1"/>
            </a:lvl8pPr>
            <a:lvl9pPr marL="5899709" indent="0">
              <a:buNone/>
              <a:defRPr sz="2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29680" y="4796304"/>
            <a:ext cx="4724526" cy="8713871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CDC9-BFBF-F34E-953C-C2E3667C3D33}" type="datetimeFigureOut">
              <a:rPr kumimoji="1" lang="ja-JP" altLang="en-US" smtClean="0"/>
              <a:t>15/02/12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E5B9-B2B9-2342-8B40-6271D1B3A6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0108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CDC9-BFBF-F34E-953C-C2E3667C3D33}" type="datetimeFigureOut">
              <a:rPr kumimoji="1" lang="ja-JP" altLang="en-US" smtClean="0"/>
              <a:t>15/02/12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E5B9-B2B9-2342-8B40-6271D1B3A6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7625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CDC9-BFBF-F34E-953C-C2E3667C3D33}" type="datetimeFigureOut">
              <a:rPr kumimoji="1" lang="ja-JP" altLang="en-US" smtClean="0"/>
              <a:t>15/02/12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E5B9-B2B9-2342-8B40-6271D1B3A6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9090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3" y="602164"/>
            <a:ext cx="3516488" cy="2562697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78960" y="602165"/>
            <a:ext cx="5975246" cy="12908011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433" y="3164862"/>
            <a:ext cx="3516488" cy="10345315"/>
          </a:xfrm>
        </p:spPr>
        <p:txBody>
          <a:bodyPr/>
          <a:lstStyle>
            <a:lvl1pPr marL="0" indent="0">
              <a:buNone/>
              <a:defRPr sz="2300"/>
            </a:lvl1pPr>
            <a:lvl2pPr marL="737464" indent="0">
              <a:buNone/>
              <a:defRPr sz="1900"/>
            </a:lvl2pPr>
            <a:lvl3pPr marL="1474927" indent="0">
              <a:buNone/>
              <a:defRPr sz="1600"/>
            </a:lvl3pPr>
            <a:lvl4pPr marL="2212391" indent="0">
              <a:buNone/>
              <a:defRPr sz="1500"/>
            </a:lvl4pPr>
            <a:lvl5pPr marL="2949854" indent="0">
              <a:buNone/>
              <a:defRPr sz="1500"/>
            </a:lvl5pPr>
            <a:lvl6pPr marL="3687318" indent="0">
              <a:buNone/>
              <a:defRPr sz="1500"/>
            </a:lvl6pPr>
            <a:lvl7pPr marL="4424782" indent="0">
              <a:buNone/>
              <a:defRPr sz="1500"/>
            </a:lvl7pPr>
            <a:lvl8pPr marL="5162245" indent="0">
              <a:buNone/>
              <a:defRPr sz="1500"/>
            </a:lvl8pPr>
            <a:lvl9pPr marL="5899709" indent="0">
              <a:buNone/>
              <a:defRPr sz="15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CDC9-BFBF-F34E-953C-C2E3667C3D33}" type="datetimeFigureOut">
              <a:rPr kumimoji="1" lang="ja-JP" altLang="en-US" smtClean="0"/>
              <a:t>15/02/12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E5B9-B2B9-2342-8B40-6271D1B3A6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0066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8" y="10586879"/>
            <a:ext cx="6413183" cy="124984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048" y="1351367"/>
            <a:ext cx="6413183" cy="9074468"/>
          </a:xfrm>
        </p:spPr>
        <p:txBody>
          <a:bodyPr/>
          <a:lstStyle>
            <a:lvl1pPr marL="0" indent="0">
              <a:buNone/>
              <a:defRPr sz="5200"/>
            </a:lvl1pPr>
            <a:lvl2pPr marL="737464" indent="0">
              <a:buNone/>
              <a:defRPr sz="4500"/>
            </a:lvl2pPr>
            <a:lvl3pPr marL="1474927" indent="0">
              <a:buNone/>
              <a:defRPr sz="3900"/>
            </a:lvl3pPr>
            <a:lvl4pPr marL="2212391" indent="0">
              <a:buNone/>
              <a:defRPr sz="3200"/>
            </a:lvl4pPr>
            <a:lvl5pPr marL="2949854" indent="0">
              <a:buNone/>
              <a:defRPr sz="3200"/>
            </a:lvl5pPr>
            <a:lvl6pPr marL="3687318" indent="0">
              <a:buNone/>
              <a:defRPr sz="3200"/>
            </a:lvl6pPr>
            <a:lvl7pPr marL="4424782" indent="0">
              <a:buNone/>
              <a:defRPr sz="3200"/>
            </a:lvl7pPr>
            <a:lvl8pPr marL="5162245" indent="0">
              <a:buNone/>
              <a:defRPr sz="3200"/>
            </a:lvl8pPr>
            <a:lvl9pPr marL="5899709" indent="0">
              <a:buNone/>
              <a:defRPr sz="32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048" y="11836720"/>
            <a:ext cx="6413183" cy="1774982"/>
          </a:xfrm>
        </p:spPr>
        <p:txBody>
          <a:bodyPr/>
          <a:lstStyle>
            <a:lvl1pPr marL="0" indent="0">
              <a:buNone/>
              <a:defRPr sz="2300"/>
            </a:lvl1pPr>
            <a:lvl2pPr marL="737464" indent="0">
              <a:buNone/>
              <a:defRPr sz="1900"/>
            </a:lvl2pPr>
            <a:lvl3pPr marL="1474927" indent="0">
              <a:buNone/>
              <a:defRPr sz="1600"/>
            </a:lvl3pPr>
            <a:lvl4pPr marL="2212391" indent="0">
              <a:buNone/>
              <a:defRPr sz="1500"/>
            </a:lvl4pPr>
            <a:lvl5pPr marL="2949854" indent="0">
              <a:buNone/>
              <a:defRPr sz="1500"/>
            </a:lvl5pPr>
            <a:lvl6pPr marL="3687318" indent="0">
              <a:buNone/>
              <a:defRPr sz="1500"/>
            </a:lvl6pPr>
            <a:lvl7pPr marL="4424782" indent="0">
              <a:buNone/>
              <a:defRPr sz="1500"/>
            </a:lvl7pPr>
            <a:lvl8pPr marL="5162245" indent="0">
              <a:buNone/>
              <a:defRPr sz="1500"/>
            </a:lvl8pPr>
            <a:lvl9pPr marL="5899709" indent="0">
              <a:buNone/>
              <a:defRPr sz="15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0CDC9-BFBF-F34E-953C-C2E3667C3D33}" type="datetimeFigureOut">
              <a:rPr kumimoji="1" lang="ja-JP" altLang="en-US" smtClean="0"/>
              <a:t>15/02/12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2E5B9-B2B9-2342-8B40-6271D1B3A6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7806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432" y="605666"/>
            <a:ext cx="9619774" cy="2520686"/>
          </a:xfrm>
          <a:prstGeom prst="rect">
            <a:avLst/>
          </a:prstGeom>
        </p:spPr>
        <p:txBody>
          <a:bodyPr vert="horz" lIns="147493" tIns="73746" rIns="147493" bIns="73746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3528961"/>
            <a:ext cx="9619774" cy="9981215"/>
          </a:xfrm>
          <a:prstGeom prst="rect">
            <a:avLst/>
          </a:prstGeom>
        </p:spPr>
        <p:txBody>
          <a:bodyPr vert="horz" lIns="147493" tIns="73746" rIns="147493" bIns="73746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432" y="14017813"/>
            <a:ext cx="2494016" cy="805219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0CDC9-BFBF-F34E-953C-C2E3667C3D33}" type="datetimeFigureOut">
              <a:rPr kumimoji="1" lang="ja-JP" altLang="en-US" smtClean="0"/>
              <a:t>15/02/12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1952" y="14017813"/>
            <a:ext cx="3384735" cy="805219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0190" y="14017813"/>
            <a:ext cx="2494016" cy="805219"/>
          </a:xfrm>
          <a:prstGeom prst="rect">
            <a:avLst/>
          </a:prstGeom>
        </p:spPr>
        <p:txBody>
          <a:bodyPr vert="horz" lIns="147493" tIns="73746" rIns="147493" bIns="7374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A2E5B9-B2B9-2342-8B40-6271D1B3A61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407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737464" rtl="0" eaLnBrk="1" latinLnBrk="0" hangingPunct="1">
        <a:spcBef>
          <a:spcPct val="0"/>
        </a:spcBef>
        <a:buNone/>
        <a:defRPr kumimoji="1"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098" indent="-553098" algn="l" defTabSz="737464" rtl="0" eaLnBrk="1" latinLnBrk="0" hangingPunct="1">
        <a:spcBef>
          <a:spcPct val="20000"/>
        </a:spcBef>
        <a:buFont typeface="Arial"/>
        <a:buChar char="•"/>
        <a:defRPr kumimoji="1"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378" indent="-460915" algn="l" defTabSz="737464" rtl="0" eaLnBrk="1" latinLnBrk="0" hangingPunct="1">
        <a:spcBef>
          <a:spcPct val="20000"/>
        </a:spcBef>
        <a:buFont typeface="Arial"/>
        <a:buChar char="–"/>
        <a:defRPr kumimoji="1"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659" indent="-368732" algn="l" defTabSz="737464" rtl="0" eaLnBrk="1" latinLnBrk="0" hangingPunct="1">
        <a:spcBef>
          <a:spcPct val="20000"/>
        </a:spcBef>
        <a:buFont typeface="Arial"/>
        <a:buChar char="•"/>
        <a:defRPr kumimoji="1"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123" indent="-368732" algn="l" defTabSz="737464" rtl="0" eaLnBrk="1" latinLnBrk="0" hangingPunct="1">
        <a:spcBef>
          <a:spcPct val="20000"/>
        </a:spcBef>
        <a:buFont typeface="Arial"/>
        <a:buChar char="–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586" indent="-368732" algn="l" defTabSz="737464" rtl="0" eaLnBrk="1" latinLnBrk="0" hangingPunct="1">
        <a:spcBef>
          <a:spcPct val="20000"/>
        </a:spcBef>
        <a:buFont typeface="Arial"/>
        <a:buChar char="»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050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3513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30977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8441" indent="-368732" algn="l" defTabSz="737464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464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4927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391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49854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318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4782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245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99709" algn="l" defTabSz="737464" rtl="0" eaLnBrk="1" latinLnBrk="0" hangingPunct="1">
        <a:defRPr kumimoji="1"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emf"/><Relationship Id="rId5" Type="http://schemas.openxmlformats.org/officeDocument/2006/relationships/image" Target="../media/image4.png"/><Relationship Id="rId6" Type="http://schemas.openxmlformats.org/officeDocument/2006/relationships/image" Target="../media/image5.emf"/><Relationship Id="rId7" Type="http://schemas.openxmlformats.org/officeDocument/2006/relationships/image" Target="../media/image6.emf"/><Relationship Id="rId8" Type="http://schemas.openxmlformats.org/officeDocument/2006/relationships/image" Target="../media/image7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"/>
            <a:ext cx="10688638" cy="15097359"/>
          </a:xfrm>
          <a:prstGeom prst="rect">
            <a:avLst/>
          </a:prstGeom>
        </p:spPr>
      </p:pic>
      <p:pic>
        <p:nvPicPr>
          <p:cNvPr id="5" name="図 4" descr="1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16" y="209440"/>
            <a:ext cx="10227564" cy="3593592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137" y="3663240"/>
            <a:ext cx="4216400" cy="1282700"/>
          </a:xfrm>
          <a:prstGeom prst="rect">
            <a:avLst/>
          </a:prstGeom>
        </p:spPr>
      </p:pic>
      <p:pic>
        <p:nvPicPr>
          <p:cNvPr id="8" name="図 7" descr="2.psd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0645" y="10355345"/>
            <a:ext cx="5308092" cy="800100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2742" y="11175604"/>
            <a:ext cx="9994900" cy="1574800"/>
          </a:xfrm>
          <a:prstGeom prst="rect">
            <a:avLst/>
          </a:prstGeom>
        </p:spPr>
      </p:pic>
      <p:sp>
        <p:nvSpPr>
          <p:cNvPr id="14" name="正方形/長方形 13"/>
          <p:cNvSpPr/>
          <p:nvPr/>
        </p:nvSpPr>
        <p:spPr>
          <a:xfrm>
            <a:off x="867337" y="11175604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000" dirty="0" smtClean="0"/>
              <a:t>幼児の部</a:t>
            </a:r>
            <a:endParaRPr lang="ja-JP" altLang="en-US" sz="2000" dirty="0"/>
          </a:p>
        </p:txBody>
      </p:sp>
      <p:sp>
        <p:nvSpPr>
          <p:cNvPr id="15" name="正方形/長方形 14"/>
          <p:cNvSpPr/>
          <p:nvPr/>
        </p:nvSpPr>
        <p:spPr>
          <a:xfrm>
            <a:off x="3315443" y="11175604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000" dirty="0" smtClean="0"/>
              <a:t>小学生の部</a:t>
            </a:r>
            <a:endParaRPr lang="ja-JP" altLang="en-US" sz="2000" dirty="0"/>
          </a:p>
        </p:txBody>
      </p:sp>
      <p:sp>
        <p:nvSpPr>
          <p:cNvPr id="16" name="正方形/長方形 15"/>
          <p:cNvSpPr/>
          <p:nvPr/>
        </p:nvSpPr>
        <p:spPr>
          <a:xfrm>
            <a:off x="5907731" y="11175604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000" dirty="0" smtClean="0"/>
              <a:t>中高生の部</a:t>
            </a:r>
            <a:endParaRPr lang="ja-JP" altLang="en-US" sz="2000" dirty="0"/>
          </a:p>
        </p:txBody>
      </p:sp>
      <p:sp>
        <p:nvSpPr>
          <p:cNvPr id="17" name="正方形/長方形 16"/>
          <p:cNvSpPr/>
          <p:nvPr/>
        </p:nvSpPr>
        <p:spPr>
          <a:xfrm>
            <a:off x="8542349" y="11175604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000" dirty="0" smtClean="0"/>
              <a:t>大人の部</a:t>
            </a:r>
            <a:endParaRPr lang="ja-JP" altLang="en-US" sz="2000" dirty="0"/>
          </a:p>
        </p:txBody>
      </p:sp>
      <p:sp>
        <p:nvSpPr>
          <p:cNvPr id="18" name="正方形/長方形 17"/>
          <p:cNvSpPr/>
          <p:nvPr/>
        </p:nvSpPr>
        <p:spPr>
          <a:xfrm>
            <a:off x="486361" y="11575714"/>
            <a:ext cx="2154682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300" dirty="0" smtClean="0"/>
              <a:t>1</a:t>
            </a:r>
            <a:r>
              <a:rPr lang="ja-JP" altLang="en-US" sz="1300" dirty="0" smtClean="0"/>
              <a:t>位・・・・・・・・・・東芝太郎</a:t>
            </a:r>
          </a:p>
          <a:p>
            <a:r>
              <a:rPr lang="en-US" altLang="ja-JP" sz="1300" dirty="0" smtClean="0"/>
              <a:t>2</a:t>
            </a:r>
            <a:r>
              <a:rPr lang="ja-JP" altLang="en-US" sz="1300" dirty="0" smtClean="0"/>
              <a:t>位・・・・・・・・・・東芝太郎</a:t>
            </a:r>
          </a:p>
          <a:p>
            <a:r>
              <a:rPr lang="en-US" altLang="ja-JP" sz="1300" dirty="0" smtClean="0"/>
              <a:t>3</a:t>
            </a:r>
            <a:r>
              <a:rPr lang="ja-JP" altLang="en-US" sz="1300" dirty="0" smtClean="0"/>
              <a:t>位・・・・・・・・・・東芝太郎</a:t>
            </a:r>
          </a:p>
          <a:p>
            <a:r>
              <a:rPr lang="en-US" altLang="ja-JP" sz="1300" dirty="0" smtClean="0"/>
              <a:t>4</a:t>
            </a:r>
            <a:r>
              <a:rPr lang="ja-JP" altLang="en-US" sz="1300" dirty="0" smtClean="0"/>
              <a:t>位・・・・・・・・・・東芝太郎</a:t>
            </a:r>
          </a:p>
          <a:p>
            <a:r>
              <a:rPr lang="en-US" altLang="ja-JP" sz="1300" dirty="0" smtClean="0"/>
              <a:t>5</a:t>
            </a:r>
            <a:r>
              <a:rPr lang="ja-JP" altLang="en-US" sz="1300" dirty="0" smtClean="0"/>
              <a:t>位・・・・・・・・・・東芝太郎</a:t>
            </a:r>
            <a:endParaRPr lang="ja-JP" altLang="en-US" sz="1300" dirty="0"/>
          </a:p>
        </p:txBody>
      </p:sp>
      <p:sp>
        <p:nvSpPr>
          <p:cNvPr id="19" name="正方形/長方形 18"/>
          <p:cNvSpPr/>
          <p:nvPr/>
        </p:nvSpPr>
        <p:spPr>
          <a:xfrm>
            <a:off x="3038605" y="11575714"/>
            <a:ext cx="2154682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300" dirty="0" smtClean="0"/>
              <a:t>1</a:t>
            </a:r>
            <a:r>
              <a:rPr lang="ja-JP" altLang="en-US" sz="1300" dirty="0" smtClean="0"/>
              <a:t>位・・・・・・・・・・東芝太郎</a:t>
            </a:r>
          </a:p>
          <a:p>
            <a:r>
              <a:rPr lang="en-US" altLang="ja-JP" sz="1300" dirty="0" smtClean="0"/>
              <a:t>2</a:t>
            </a:r>
            <a:r>
              <a:rPr lang="ja-JP" altLang="en-US" sz="1300" dirty="0" smtClean="0"/>
              <a:t>位・・・・・・・・・・東芝太郎</a:t>
            </a:r>
          </a:p>
          <a:p>
            <a:r>
              <a:rPr lang="en-US" altLang="ja-JP" sz="1300" dirty="0" smtClean="0"/>
              <a:t>3</a:t>
            </a:r>
            <a:r>
              <a:rPr lang="ja-JP" altLang="en-US" sz="1300" dirty="0" smtClean="0"/>
              <a:t>位・・・・・・・・・・東芝太郎</a:t>
            </a:r>
          </a:p>
          <a:p>
            <a:r>
              <a:rPr lang="en-US" altLang="ja-JP" sz="1300" dirty="0" smtClean="0"/>
              <a:t>4</a:t>
            </a:r>
            <a:r>
              <a:rPr lang="ja-JP" altLang="en-US" sz="1300" dirty="0" smtClean="0"/>
              <a:t>位・・・・・・・・・・東芝太郎</a:t>
            </a:r>
          </a:p>
          <a:p>
            <a:r>
              <a:rPr lang="en-US" altLang="ja-JP" sz="1300" dirty="0" smtClean="0"/>
              <a:t>5</a:t>
            </a:r>
            <a:r>
              <a:rPr lang="ja-JP" altLang="en-US" sz="1300" dirty="0" smtClean="0"/>
              <a:t>位・・・・・・・・・・東芝太郎</a:t>
            </a:r>
            <a:endParaRPr lang="ja-JP" altLang="en-US" sz="1300" dirty="0"/>
          </a:p>
        </p:txBody>
      </p:sp>
      <p:sp>
        <p:nvSpPr>
          <p:cNvPr id="20" name="正方形/長方形 19"/>
          <p:cNvSpPr/>
          <p:nvPr/>
        </p:nvSpPr>
        <p:spPr>
          <a:xfrm>
            <a:off x="5630893" y="11575714"/>
            <a:ext cx="2154682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300" dirty="0" smtClean="0"/>
              <a:t>1</a:t>
            </a:r>
            <a:r>
              <a:rPr lang="ja-JP" altLang="en-US" sz="1300" dirty="0" smtClean="0"/>
              <a:t>位・・・・・・・・・・東芝太郎</a:t>
            </a:r>
          </a:p>
          <a:p>
            <a:r>
              <a:rPr lang="en-US" altLang="ja-JP" sz="1300" dirty="0" smtClean="0"/>
              <a:t>2</a:t>
            </a:r>
            <a:r>
              <a:rPr lang="ja-JP" altLang="en-US" sz="1300" dirty="0" smtClean="0"/>
              <a:t>位・・・・・・・・・・東芝太郎</a:t>
            </a:r>
          </a:p>
          <a:p>
            <a:r>
              <a:rPr lang="en-US" altLang="ja-JP" sz="1300" dirty="0" smtClean="0"/>
              <a:t>3</a:t>
            </a:r>
            <a:r>
              <a:rPr lang="ja-JP" altLang="en-US" sz="1300" dirty="0" smtClean="0"/>
              <a:t>位・・・・・・・・・・東芝太郎</a:t>
            </a:r>
          </a:p>
          <a:p>
            <a:r>
              <a:rPr lang="en-US" altLang="ja-JP" sz="1300" dirty="0" smtClean="0"/>
              <a:t>4</a:t>
            </a:r>
            <a:r>
              <a:rPr lang="ja-JP" altLang="en-US" sz="1300" dirty="0" smtClean="0"/>
              <a:t>位・・・・・・・・・・東芝太郎</a:t>
            </a:r>
          </a:p>
          <a:p>
            <a:r>
              <a:rPr lang="en-US" altLang="ja-JP" sz="1300" dirty="0" smtClean="0"/>
              <a:t>5</a:t>
            </a:r>
            <a:r>
              <a:rPr lang="ja-JP" altLang="en-US" sz="1300" dirty="0" smtClean="0"/>
              <a:t>位・・・・・・・・・・東芝太郎</a:t>
            </a:r>
            <a:endParaRPr lang="ja-JP" altLang="en-US" sz="1300" dirty="0"/>
          </a:p>
        </p:txBody>
      </p:sp>
      <p:sp>
        <p:nvSpPr>
          <p:cNvPr id="21" name="正方形/長方形 20"/>
          <p:cNvSpPr/>
          <p:nvPr/>
        </p:nvSpPr>
        <p:spPr>
          <a:xfrm>
            <a:off x="8180851" y="11575714"/>
            <a:ext cx="2154682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300" dirty="0" smtClean="0"/>
              <a:t>1</a:t>
            </a:r>
            <a:r>
              <a:rPr lang="ja-JP" altLang="en-US" sz="1300" dirty="0" smtClean="0"/>
              <a:t>位・・・・・・・・・・東芝太郎</a:t>
            </a:r>
          </a:p>
          <a:p>
            <a:r>
              <a:rPr lang="en-US" altLang="ja-JP" sz="1300" dirty="0" smtClean="0"/>
              <a:t>2</a:t>
            </a:r>
            <a:r>
              <a:rPr lang="ja-JP" altLang="en-US" sz="1300" dirty="0" smtClean="0"/>
              <a:t>位・・・・・・・・・・東芝太郎</a:t>
            </a:r>
          </a:p>
          <a:p>
            <a:r>
              <a:rPr lang="en-US" altLang="ja-JP" sz="1300" dirty="0" smtClean="0"/>
              <a:t>3</a:t>
            </a:r>
            <a:r>
              <a:rPr lang="ja-JP" altLang="en-US" sz="1300" dirty="0" smtClean="0"/>
              <a:t>位・・・・・・・・・・東芝太郎</a:t>
            </a:r>
          </a:p>
          <a:p>
            <a:r>
              <a:rPr lang="en-US" altLang="ja-JP" sz="1300" dirty="0" smtClean="0"/>
              <a:t>4</a:t>
            </a:r>
            <a:r>
              <a:rPr lang="ja-JP" altLang="en-US" sz="1300" dirty="0" smtClean="0"/>
              <a:t>位・・・・・・・・・・東芝太郎</a:t>
            </a:r>
          </a:p>
          <a:p>
            <a:r>
              <a:rPr lang="en-US" altLang="ja-JP" sz="1300" dirty="0" smtClean="0"/>
              <a:t>5</a:t>
            </a:r>
            <a:r>
              <a:rPr lang="ja-JP" altLang="en-US" sz="1300" dirty="0" smtClean="0"/>
              <a:t>位・・・・・・・・・・東芝太郎</a:t>
            </a:r>
            <a:endParaRPr lang="ja-JP" altLang="en-US" sz="1300" dirty="0"/>
          </a:p>
        </p:txBody>
      </p:sp>
      <p:pic>
        <p:nvPicPr>
          <p:cNvPr id="22" name="図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7531" y="2184086"/>
            <a:ext cx="3479800" cy="347980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23968" y="3718360"/>
            <a:ext cx="444500" cy="381000"/>
          </a:xfrm>
          <a:prstGeom prst="rect">
            <a:avLst/>
          </a:prstGeom>
        </p:spPr>
      </p:pic>
      <p:sp>
        <p:nvSpPr>
          <p:cNvPr id="12" name="正方形/長方形 11"/>
          <p:cNvSpPr/>
          <p:nvPr/>
        </p:nvSpPr>
        <p:spPr>
          <a:xfrm>
            <a:off x="7432757" y="2791275"/>
            <a:ext cx="2442020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5000" dirty="0" smtClean="0"/>
              <a:t>0</a:t>
            </a:r>
            <a:r>
              <a:rPr lang="ja-JP" altLang="en-US" sz="5000" dirty="0" smtClean="0"/>
              <a:t>月</a:t>
            </a:r>
            <a:r>
              <a:rPr lang="en-US" altLang="ja-JP" sz="5000" dirty="0" smtClean="0"/>
              <a:t>00</a:t>
            </a:r>
            <a:r>
              <a:rPr lang="ja-JP" altLang="en-US" sz="5000" dirty="0" smtClean="0"/>
              <a:t>日</a:t>
            </a:r>
            <a:endParaRPr lang="ja-JP" altLang="en-US" sz="5000" dirty="0"/>
          </a:p>
        </p:txBody>
      </p:sp>
      <p:sp>
        <p:nvSpPr>
          <p:cNvPr id="13" name="正方形/長方形 12"/>
          <p:cNvSpPr/>
          <p:nvPr/>
        </p:nvSpPr>
        <p:spPr>
          <a:xfrm>
            <a:off x="7432757" y="4136792"/>
            <a:ext cx="2442020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5000" dirty="0" smtClean="0"/>
              <a:t>0</a:t>
            </a:r>
            <a:r>
              <a:rPr lang="ja-JP" altLang="en-US" sz="5000" dirty="0" smtClean="0"/>
              <a:t>月</a:t>
            </a:r>
            <a:r>
              <a:rPr lang="en-US" altLang="ja-JP" sz="5000" dirty="0" smtClean="0"/>
              <a:t>00</a:t>
            </a:r>
            <a:r>
              <a:rPr lang="ja-JP" altLang="en-US" sz="5000" dirty="0" smtClean="0"/>
              <a:t>日</a:t>
            </a:r>
            <a:endParaRPr lang="ja-JP" altLang="en-US" sz="5000" dirty="0"/>
          </a:p>
        </p:txBody>
      </p:sp>
      <p:sp>
        <p:nvSpPr>
          <p:cNvPr id="23" name="正方形/長方形 22"/>
          <p:cNvSpPr/>
          <p:nvPr/>
        </p:nvSpPr>
        <p:spPr>
          <a:xfrm>
            <a:off x="164138" y="12955330"/>
            <a:ext cx="10449645" cy="9694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5700" dirty="0">
                <a:solidFill>
                  <a:schemeClr val="bg1"/>
                </a:solidFill>
              </a:rPr>
              <a:t>スポーツクラブスイミングスクール</a:t>
            </a:r>
          </a:p>
        </p:txBody>
      </p:sp>
      <p:sp>
        <p:nvSpPr>
          <p:cNvPr id="24" name="正方形/長方形 23"/>
          <p:cNvSpPr/>
          <p:nvPr/>
        </p:nvSpPr>
        <p:spPr>
          <a:xfrm>
            <a:off x="218018" y="13783713"/>
            <a:ext cx="56217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7200" dirty="0">
                <a:solidFill>
                  <a:schemeClr val="bg1"/>
                </a:solidFill>
              </a:rPr>
              <a:t>スイムとうしば</a:t>
            </a:r>
          </a:p>
        </p:txBody>
      </p:sp>
      <p:sp>
        <p:nvSpPr>
          <p:cNvPr id="25" name="正方形/長方形 24"/>
          <p:cNvSpPr/>
          <p:nvPr/>
        </p:nvSpPr>
        <p:spPr>
          <a:xfrm>
            <a:off x="6584578" y="13787777"/>
            <a:ext cx="524550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3500" dirty="0">
                <a:solidFill>
                  <a:schemeClr val="bg1"/>
                </a:solidFill>
              </a:rPr>
              <a:t>TEL.000-000-000</a:t>
            </a:r>
          </a:p>
          <a:p>
            <a:r>
              <a:rPr lang="ja-JP" altLang="en-US" sz="3500" dirty="0">
                <a:solidFill>
                  <a:schemeClr val="bg1"/>
                </a:solidFill>
              </a:rPr>
              <a:t>東京都品川区</a:t>
            </a:r>
            <a:r>
              <a:rPr lang="en-US" altLang="ja-JP" sz="3500" dirty="0">
                <a:solidFill>
                  <a:schemeClr val="bg1"/>
                </a:solidFill>
              </a:rPr>
              <a:t>00-00</a:t>
            </a:r>
            <a:endParaRPr lang="ja-JP" altLang="en-US" sz="3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477269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315</Words>
  <Application>Microsoft Macintosh PowerPoint</Application>
  <PresentationFormat>ユーザー設定</PresentationFormat>
  <Paragraphs>30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4</cp:revision>
  <dcterms:created xsi:type="dcterms:W3CDTF">2015-02-05T05:45:53Z</dcterms:created>
  <dcterms:modified xsi:type="dcterms:W3CDTF">2015-02-12T09:45:32Z</dcterms:modified>
</cp:coreProperties>
</file>