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7562850"/>
  <p:notesSz cx="6858000" cy="9144000"/>
  <p:defaultTextStyle>
    <a:defPPr>
      <a:defRPr lang="ja-JP"/>
    </a:defPPr>
    <a:lvl1pPr marL="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9" d="100"/>
          <a:sy n="129" d="100"/>
        </p:scale>
        <p:origin x="-2008" y="-112"/>
      </p:cViewPr>
      <p:guideLst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6"/>
            <a:ext cx="9085342" cy="1621111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73FC-5700-FE41-BB01-17AB49875FB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7816B-3525-FC46-BAEA-9540A6BC75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6009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73FC-5700-FE41-BB01-17AB49875FB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7816B-3525-FC46-BAEA-9540A6BC75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4332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334377"/>
            <a:ext cx="2809479" cy="7116431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334377"/>
            <a:ext cx="8255859" cy="7116431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73FC-5700-FE41-BB01-17AB49875FB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7816B-3525-FC46-BAEA-9540A6BC75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1247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73FC-5700-FE41-BB01-17AB49875FB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7816B-3525-FC46-BAEA-9540A6BC75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6218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2"/>
            <a:ext cx="9085342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73FC-5700-FE41-BB01-17AB49875FB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7816B-3525-FC46-BAEA-9540A6BC75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5079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1946734"/>
            <a:ext cx="5531741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1946734"/>
            <a:ext cx="5533597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73FC-5700-FE41-BB01-17AB49875FB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7816B-3525-FC46-BAEA-9540A6BC75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3094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6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6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73FC-5700-FE41-BB01-17AB49875FB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7816B-3525-FC46-BAEA-9540A6BC75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646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73FC-5700-FE41-BB01-17AB49875FB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7816B-3525-FC46-BAEA-9540A6BC75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6022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73FC-5700-FE41-BB01-17AB49875FB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7816B-3525-FC46-BAEA-9540A6BC75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9708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301113"/>
            <a:ext cx="3516488" cy="128148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301114"/>
            <a:ext cx="5975246" cy="645468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1582597"/>
            <a:ext cx="3516488" cy="5173200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73FC-5700-FE41-BB01-17AB49875FB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7816B-3525-FC46-BAEA-9540A6BC75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0135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675755"/>
            <a:ext cx="6413183" cy="4537710"/>
          </a:xfrm>
        </p:spPr>
        <p:txBody>
          <a:bodyPr/>
          <a:lstStyle>
            <a:lvl1pPr marL="0" indent="0">
              <a:buNone/>
              <a:defRPr sz="36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73FC-5700-FE41-BB01-17AB49875FB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7816B-3525-FC46-BAEA-9540A6BC75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6351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764666"/>
            <a:ext cx="9619774" cy="4991131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C73FC-5700-FE41-BB01-17AB49875FB9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7816B-3525-FC46-BAEA-9540A6BC75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2334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21437" rtl="0" eaLnBrk="1" latinLnBrk="0" hangingPunct="1">
        <a:spcBef>
          <a:spcPct val="0"/>
        </a:spcBef>
        <a:buNone/>
        <a:defRPr kumimoji="1"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77" indent="-391077" algn="l" defTabSz="521437" rtl="0" eaLnBrk="1" latinLnBrk="0" hangingPunct="1">
        <a:spcBef>
          <a:spcPct val="20000"/>
        </a:spcBef>
        <a:buFont typeface="Arial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8638" cy="755513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520" y="1478329"/>
            <a:ext cx="8407400" cy="1587500"/>
          </a:xfrm>
          <a:prstGeom prst="rect">
            <a:avLst/>
          </a:prstGeom>
        </p:spPr>
      </p:pic>
      <p:pic>
        <p:nvPicPr>
          <p:cNvPr id="6" name="図 5" descr="2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20" y="188661"/>
            <a:ext cx="10168128" cy="786384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486289" y="1653362"/>
            <a:ext cx="803902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500" dirty="0" smtClean="0"/>
              <a:t>フランス産ヒノキ材（無垢板）のテーブルとイスのセットです。</a:t>
            </a:r>
          </a:p>
          <a:p>
            <a:r>
              <a:rPr lang="ja-JP" altLang="en-US" sz="2500" dirty="0" smtClean="0"/>
              <a:t>シンプルなデザインでどんなインテリアにもマッチします。</a:t>
            </a:r>
          </a:p>
          <a:p>
            <a:r>
              <a:rPr lang="ja-JP" altLang="en-US" sz="2500" dirty="0" smtClean="0"/>
              <a:t>色はブラウン色とナチュラル色のどちらかを選べます。</a:t>
            </a:r>
            <a:endParaRPr lang="ja-JP" altLang="en-US" sz="2500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520" y="5563917"/>
            <a:ext cx="2616200" cy="622300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321875" y="5542521"/>
            <a:ext cx="2612213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>
                <a:solidFill>
                  <a:schemeClr val="bg1"/>
                </a:solidFill>
              </a:rPr>
              <a:t>198,000</a:t>
            </a:r>
            <a:r>
              <a:rPr lang="ja-JP" altLang="en-US" dirty="0" smtClean="0">
                <a:solidFill>
                  <a:schemeClr val="bg1"/>
                </a:solidFill>
              </a:rPr>
              <a:t>円（税込）</a:t>
            </a:r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272655" y="6241464"/>
            <a:ext cx="253582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500" dirty="0" smtClean="0">
                <a:solidFill>
                  <a:schemeClr val="bg1"/>
                </a:solidFill>
              </a:rPr>
              <a:t>とうしば家具</a:t>
            </a:r>
            <a:endParaRPr lang="ja-JP" altLang="en-US" sz="3500" dirty="0">
              <a:solidFill>
                <a:schemeClr val="bg1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18168" y="6773054"/>
            <a:ext cx="203731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 smtClean="0">
                <a:solidFill>
                  <a:schemeClr val="bg1"/>
                </a:solidFill>
              </a:rPr>
              <a:t>toshiba</a:t>
            </a:r>
            <a:r>
              <a:rPr lang="en-US" altLang="ja-JP" dirty="0" smtClean="0">
                <a:solidFill>
                  <a:schemeClr val="bg1"/>
                </a:solidFill>
              </a:rPr>
              <a:t> furniture</a:t>
            </a:r>
            <a:endParaRPr lang="ja-JP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403048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46</Words>
  <Application>Microsoft Macintosh PowerPoint</Application>
  <PresentationFormat>ユーザー設定</PresentationFormat>
  <Paragraphs>6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2015-03-02T05:09:50Z</dcterms:created>
  <dcterms:modified xsi:type="dcterms:W3CDTF">2015-03-02T05:14:41Z</dcterms:modified>
</cp:coreProperties>
</file>