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91813" cy="43200638"/>
  <p:notesSz cx="6858000" cy="9144000"/>
  <p:defaultTextStyle>
    <a:defPPr>
      <a:defRPr lang="ja-JP"/>
    </a:defPPr>
    <a:lvl1pPr marL="0" algn="l" defTabSz="1295975" rtl="0" eaLnBrk="1" latinLnBrk="0" hangingPunct="1">
      <a:defRPr kumimoji="1" sz="5102" kern="1200">
        <a:solidFill>
          <a:schemeClr val="tx1"/>
        </a:solidFill>
        <a:latin typeface="+mn-lt"/>
        <a:ea typeface="+mn-ea"/>
        <a:cs typeface="+mn-cs"/>
      </a:defRPr>
    </a:lvl1pPr>
    <a:lvl2pPr marL="1295975" algn="l" defTabSz="1295975" rtl="0" eaLnBrk="1" latinLnBrk="0" hangingPunct="1">
      <a:defRPr kumimoji="1" sz="5102" kern="1200">
        <a:solidFill>
          <a:schemeClr val="tx1"/>
        </a:solidFill>
        <a:latin typeface="+mn-lt"/>
        <a:ea typeface="+mn-ea"/>
        <a:cs typeface="+mn-cs"/>
      </a:defRPr>
    </a:lvl2pPr>
    <a:lvl3pPr marL="2591951" algn="l" defTabSz="1295975" rtl="0" eaLnBrk="1" latinLnBrk="0" hangingPunct="1">
      <a:defRPr kumimoji="1" sz="5102" kern="1200">
        <a:solidFill>
          <a:schemeClr val="tx1"/>
        </a:solidFill>
        <a:latin typeface="+mn-lt"/>
        <a:ea typeface="+mn-ea"/>
        <a:cs typeface="+mn-cs"/>
      </a:defRPr>
    </a:lvl3pPr>
    <a:lvl4pPr marL="3887926" algn="l" defTabSz="1295975" rtl="0" eaLnBrk="1" latinLnBrk="0" hangingPunct="1">
      <a:defRPr kumimoji="1" sz="5102" kern="1200">
        <a:solidFill>
          <a:schemeClr val="tx1"/>
        </a:solidFill>
        <a:latin typeface="+mn-lt"/>
        <a:ea typeface="+mn-ea"/>
        <a:cs typeface="+mn-cs"/>
      </a:defRPr>
    </a:lvl4pPr>
    <a:lvl5pPr marL="5183902" algn="l" defTabSz="1295975" rtl="0" eaLnBrk="1" latinLnBrk="0" hangingPunct="1">
      <a:defRPr kumimoji="1" sz="5102" kern="1200">
        <a:solidFill>
          <a:schemeClr val="tx1"/>
        </a:solidFill>
        <a:latin typeface="+mn-lt"/>
        <a:ea typeface="+mn-ea"/>
        <a:cs typeface="+mn-cs"/>
      </a:defRPr>
    </a:lvl5pPr>
    <a:lvl6pPr marL="6479877" algn="l" defTabSz="1295975" rtl="0" eaLnBrk="1" latinLnBrk="0" hangingPunct="1">
      <a:defRPr kumimoji="1" sz="5102" kern="1200">
        <a:solidFill>
          <a:schemeClr val="tx1"/>
        </a:solidFill>
        <a:latin typeface="+mn-lt"/>
        <a:ea typeface="+mn-ea"/>
        <a:cs typeface="+mn-cs"/>
      </a:defRPr>
    </a:lvl6pPr>
    <a:lvl7pPr marL="7775853" algn="l" defTabSz="1295975" rtl="0" eaLnBrk="1" latinLnBrk="0" hangingPunct="1">
      <a:defRPr kumimoji="1" sz="5102" kern="1200">
        <a:solidFill>
          <a:schemeClr val="tx1"/>
        </a:solidFill>
        <a:latin typeface="+mn-lt"/>
        <a:ea typeface="+mn-ea"/>
        <a:cs typeface="+mn-cs"/>
      </a:defRPr>
    </a:lvl7pPr>
    <a:lvl8pPr marL="9071828" algn="l" defTabSz="1295975" rtl="0" eaLnBrk="1" latinLnBrk="0" hangingPunct="1">
      <a:defRPr kumimoji="1" sz="5102" kern="1200">
        <a:solidFill>
          <a:schemeClr val="tx1"/>
        </a:solidFill>
        <a:latin typeface="+mn-lt"/>
        <a:ea typeface="+mn-ea"/>
        <a:cs typeface="+mn-cs"/>
      </a:defRPr>
    </a:lvl8pPr>
    <a:lvl9pPr marL="10367804" algn="l" defTabSz="1295975" rtl="0" eaLnBrk="1" latinLnBrk="0" hangingPunct="1">
      <a:defRPr kumimoji="1" sz="510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09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5C6368"/>
    <a:srgbClr val="102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92" autoAdjust="0"/>
    <p:restoredTop sz="94660"/>
  </p:normalViewPr>
  <p:slideViewPr>
    <p:cSldViewPr snapToGrid="0" snapToObjects="1">
      <p:cViewPr>
        <p:scale>
          <a:sx n="50" d="100"/>
          <a:sy n="50" d="100"/>
        </p:scale>
        <p:origin x="1566" y="-9552"/>
      </p:cViewPr>
      <p:guideLst>
        <p:guide orient="horz" pos="13609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887" y="13420207"/>
            <a:ext cx="9088041" cy="9260137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772" y="24480366"/>
            <a:ext cx="7484270" cy="1104016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37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756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13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512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89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26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64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025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821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4659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397529" y="1730043"/>
            <a:ext cx="2606130" cy="36860543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79141" y="1730043"/>
            <a:ext cx="7640192" cy="36860543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182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581" y="27760425"/>
            <a:ext cx="9088041" cy="8580127"/>
          </a:xfrm>
        </p:spPr>
        <p:txBody>
          <a:bodyPr anchor="t"/>
          <a:lstStyle>
            <a:lvl1pPr algn="l">
              <a:defRPr sz="383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581" y="18310282"/>
            <a:ext cx="9088041" cy="9450135"/>
          </a:xfrm>
        </p:spPr>
        <p:txBody>
          <a:bodyPr anchor="b"/>
          <a:lstStyle>
            <a:lvl1pPr marL="0" indent="0">
              <a:buNone/>
              <a:defRPr sz="1915">
                <a:solidFill>
                  <a:schemeClr val="tx1">
                    <a:tint val="75000"/>
                  </a:schemeClr>
                </a:solidFill>
              </a:defRPr>
            </a:lvl1pPr>
            <a:lvl2pPr marL="437815" indent="0">
              <a:buNone/>
              <a:defRPr sz="1724">
                <a:solidFill>
                  <a:schemeClr val="tx1">
                    <a:tint val="75000"/>
                  </a:schemeClr>
                </a:solidFill>
              </a:defRPr>
            </a:lvl2pPr>
            <a:lvl3pPr marL="875629" indent="0">
              <a:buNone/>
              <a:defRPr sz="1532">
                <a:solidFill>
                  <a:schemeClr val="tx1">
                    <a:tint val="75000"/>
                  </a:schemeClr>
                </a:solidFill>
              </a:defRPr>
            </a:lvl3pPr>
            <a:lvl4pPr marL="1313444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4pPr>
            <a:lvl5pPr marL="1751259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5pPr>
            <a:lvl6pPr marL="2189074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6pPr>
            <a:lvl7pPr marL="2626888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7pPr>
            <a:lvl8pPr marL="3064703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8pPr>
            <a:lvl9pPr marL="3502518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441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79141" y="10080159"/>
            <a:ext cx="5123160" cy="28510423"/>
          </a:xfrm>
        </p:spPr>
        <p:txBody>
          <a:bodyPr/>
          <a:lstStyle>
            <a:lvl1pPr>
              <a:defRPr sz="2681"/>
            </a:lvl1pPr>
            <a:lvl2pPr>
              <a:defRPr sz="2298"/>
            </a:lvl2pPr>
            <a:lvl3pPr>
              <a:defRPr sz="1915"/>
            </a:lvl3pPr>
            <a:lvl4pPr>
              <a:defRPr sz="1724"/>
            </a:lvl4pPr>
            <a:lvl5pPr>
              <a:defRPr sz="1724"/>
            </a:lvl5pPr>
            <a:lvl6pPr>
              <a:defRPr sz="1724"/>
            </a:lvl6pPr>
            <a:lvl7pPr>
              <a:defRPr sz="1724"/>
            </a:lvl7pPr>
            <a:lvl8pPr>
              <a:defRPr sz="1724"/>
            </a:lvl8pPr>
            <a:lvl9pPr>
              <a:defRPr sz="1724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880498" y="10080159"/>
            <a:ext cx="5123160" cy="28510423"/>
          </a:xfrm>
        </p:spPr>
        <p:txBody>
          <a:bodyPr/>
          <a:lstStyle>
            <a:lvl1pPr>
              <a:defRPr sz="2681"/>
            </a:lvl1pPr>
            <a:lvl2pPr>
              <a:defRPr sz="2298"/>
            </a:lvl2pPr>
            <a:lvl3pPr>
              <a:defRPr sz="1915"/>
            </a:lvl3pPr>
            <a:lvl4pPr>
              <a:defRPr sz="1724"/>
            </a:lvl4pPr>
            <a:lvl5pPr>
              <a:defRPr sz="1724"/>
            </a:lvl5pPr>
            <a:lvl6pPr>
              <a:defRPr sz="1724"/>
            </a:lvl6pPr>
            <a:lvl7pPr>
              <a:defRPr sz="1724"/>
            </a:lvl7pPr>
            <a:lvl8pPr>
              <a:defRPr sz="1724"/>
            </a:lvl8pPr>
            <a:lvl9pPr>
              <a:defRPr sz="1724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3282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591" y="1730034"/>
            <a:ext cx="9622632" cy="7200107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2" y="9670148"/>
            <a:ext cx="4724074" cy="4030057"/>
          </a:xfrm>
        </p:spPr>
        <p:txBody>
          <a:bodyPr anchor="b"/>
          <a:lstStyle>
            <a:lvl1pPr marL="0" indent="0">
              <a:buNone/>
              <a:defRPr sz="2298" b="1"/>
            </a:lvl1pPr>
            <a:lvl2pPr marL="437815" indent="0">
              <a:buNone/>
              <a:defRPr sz="1915" b="1"/>
            </a:lvl2pPr>
            <a:lvl3pPr marL="875629" indent="0">
              <a:buNone/>
              <a:defRPr sz="1724" b="1"/>
            </a:lvl3pPr>
            <a:lvl4pPr marL="1313444" indent="0">
              <a:buNone/>
              <a:defRPr sz="1532" b="1"/>
            </a:lvl4pPr>
            <a:lvl5pPr marL="1751259" indent="0">
              <a:buNone/>
              <a:defRPr sz="1532" b="1"/>
            </a:lvl5pPr>
            <a:lvl6pPr marL="2189074" indent="0">
              <a:buNone/>
              <a:defRPr sz="1532" b="1"/>
            </a:lvl6pPr>
            <a:lvl7pPr marL="2626888" indent="0">
              <a:buNone/>
              <a:defRPr sz="1532" b="1"/>
            </a:lvl7pPr>
            <a:lvl8pPr marL="3064703" indent="0">
              <a:buNone/>
              <a:defRPr sz="1532" b="1"/>
            </a:lvl8pPr>
            <a:lvl9pPr marL="3502518" indent="0">
              <a:buNone/>
              <a:defRPr sz="1532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592" y="13700203"/>
            <a:ext cx="4724074" cy="24890371"/>
          </a:xfrm>
        </p:spPr>
        <p:txBody>
          <a:bodyPr/>
          <a:lstStyle>
            <a:lvl1pPr>
              <a:defRPr sz="2298"/>
            </a:lvl1pPr>
            <a:lvl2pPr>
              <a:defRPr sz="1915"/>
            </a:lvl2pPr>
            <a:lvl3pPr>
              <a:defRPr sz="1724"/>
            </a:lvl3pPr>
            <a:lvl4pPr>
              <a:defRPr sz="1532"/>
            </a:lvl4pPr>
            <a:lvl5pPr>
              <a:defRPr sz="1532"/>
            </a:lvl5pPr>
            <a:lvl6pPr>
              <a:defRPr sz="1532"/>
            </a:lvl6pPr>
            <a:lvl7pPr>
              <a:defRPr sz="1532"/>
            </a:lvl7pPr>
            <a:lvl8pPr>
              <a:defRPr sz="1532"/>
            </a:lvl8pPr>
            <a:lvl9pPr>
              <a:defRPr sz="153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31293" y="9670148"/>
            <a:ext cx="4725931" cy="4030057"/>
          </a:xfrm>
        </p:spPr>
        <p:txBody>
          <a:bodyPr anchor="b"/>
          <a:lstStyle>
            <a:lvl1pPr marL="0" indent="0">
              <a:buNone/>
              <a:defRPr sz="2298" b="1"/>
            </a:lvl1pPr>
            <a:lvl2pPr marL="437815" indent="0">
              <a:buNone/>
              <a:defRPr sz="1915" b="1"/>
            </a:lvl2pPr>
            <a:lvl3pPr marL="875629" indent="0">
              <a:buNone/>
              <a:defRPr sz="1724" b="1"/>
            </a:lvl3pPr>
            <a:lvl4pPr marL="1313444" indent="0">
              <a:buNone/>
              <a:defRPr sz="1532" b="1"/>
            </a:lvl4pPr>
            <a:lvl5pPr marL="1751259" indent="0">
              <a:buNone/>
              <a:defRPr sz="1532" b="1"/>
            </a:lvl5pPr>
            <a:lvl6pPr marL="2189074" indent="0">
              <a:buNone/>
              <a:defRPr sz="1532" b="1"/>
            </a:lvl6pPr>
            <a:lvl7pPr marL="2626888" indent="0">
              <a:buNone/>
              <a:defRPr sz="1532" b="1"/>
            </a:lvl7pPr>
            <a:lvl8pPr marL="3064703" indent="0">
              <a:buNone/>
              <a:defRPr sz="1532" b="1"/>
            </a:lvl8pPr>
            <a:lvl9pPr marL="3502518" indent="0">
              <a:buNone/>
              <a:defRPr sz="1532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31293" y="13700203"/>
            <a:ext cx="4725931" cy="24890371"/>
          </a:xfrm>
        </p:spPr>
        <p:txBody>
          <a:bodyPr/>
          <a:lstStyle>
            <a:lvl1pPr>
              <a:defRPr sz="2298"/>
            </a:lvl1pPr>
            <a:lvl2pPr>
              <a:defRPr sz="1915"/>
            </a:lvl2pPr>
            <a:lvl3pPr>
              <a:defRPr sz="1724"/>
            </a:lvl3pPr>
            <a:lvl4pPr>
              <a:defRPr sz="1532"/>
            </a:lvl4pPr>
            <a:lvl5pPr>
              <a:defRPr sz="1532"/>
            </a:lvl5pPr>
            <a:lvl6pPr>
              <a:defRPr sz="1532"/>
            </a:lvl6pPr>
            <a:lvl7pPr>
              <a:defRPr sz="1532"/>
            </a:lvl7pPr>
            <a:lvl8pPr>
              <a:defRPr sz="1532"/>
            </a:lvl8pPr>
            <a:lvl9pPr>
              <a:defRPr sz="153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0948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12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9947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592" y="1720027"/>
            <a:ext cx="3517533" cy="7320107"/>
          </a:xfrm>
        </p:spPr>
        <p:txBody>
          <a:bodyPr anchor="b"/>
          <a:lstStyle>
            <a:lvl1pPr algn="l">
              <a:defRPr sz="1915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80203" y="1720037"/>
            <a:ext cx="5977020" cy="36870551"/>
          </a:xfrm>
        </p:spPr>
        <p:txBody>
          <a:bodyPr/>
          <a:lstStyle>
            <a:lvl1pPr>
              <a:defRPr sz="3064"/>
            </a:lvl1pPr>
            <a:lvl2pPr>
              <a:defRPr sz="2681"/>
            </a:lvl2pPr>
            <a:lvl3pPr>
              <a:defRPr sz="2298"/>
            </a:lvl3pPr>
            <a:lvl4pPr>
              <a:defRPr sz="1915"/>
            </a:lvl4pPr>
            <a:lvl5pPr>
              <a:defRPr sz="1915"/>
            </a:lvl5pPr>
            <a:lvl6pPr>
              <a:defRPr sz="1915"/>
            </a:lvl6pPr>
            <a:lvl7pPr>
              <a:defRPr sz="1915"/>
            </a:lvl7pPr>
            <a:lvl8pPr>
              <a:defRPr sz="1915"/>
            </a:lvl8pPr>
            <a:lvl9pPr>
              <a:defRPr sz="1915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592" y="9040142"/>
            <a:ext cx="3517533" cy="29550440"/>
          </a:xfrm>
        </p:spPr>
        <p:txBody>
          <a:bodyPr/>
          <a:lstStyle>
            <a:lvl1pPr marL="0" indent="0">
              <a:buNone/>
              <a:defRPr sz="1341"/>
            </a:lvl1pPr>
            <a:lvl2pPr marL="437815" indent="0">
              <a:buNone/>
              <a:defRPr sz="1149"/>
            </a:lvl2pPr>
            <a:lvl3pPr marL="875629" indent="0">
              <a:buNone/>
              <a:defRPr sz="958"/>
            </a:lvl3pPr>
            <a:lvl4pPr marL="1313444" indent="0">
              <a:buNone/>
              <a:defRPr sz="862"/>
            </a:lvl4pPr>
            <a:lvl5pPr marL="1751259" indent="0">
              <a:buNone/>
              <a:defRPr sz="862"/>
            </a:lvl5pPr>
            <a:lvl6pPr marL="2189074" indent="0">
              <a:buNone/>
              <a:defRPr sz="862"/>
            </a:lvl6pPr>
            <a:lvl7pPr marL="2626888" indent="0">
              <a:buNone/>
              <a:defRPr sz="862"/>
            </a:lvl7pPr>
            <a:lvl8pPr marL="3064703" indent="0">
              <a:buNone/>
              <a:defRPr sz="862"/>
            </a:lvl8pPr>
            <a:lvl9pPr marL="3502518" indent="0">
              <a:buNone/>
              <a:defRPr sz="86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674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670" y="30240448"/>
            <a:ext cx="6415088" cy="3570059"/>
          </a:xfrm>
        </p:spPr>
        <p:txBody>
          <a:bodyPr anchor="b"/>
          <a:lstStyle>
            <a:lvl1pPr algn="l">
              <a:defRPr sz="1915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670" y="3860056"/>
            <a:ext cx="6415088" cy="25920384"/>
          </a:xfrm>
        </p:spPr>
        <p:txBody>
          <a:bodyPr/>
          <a:lstStyle>
            <a:lvl1pPr marL="0" indent="0">
              <a:buNone/>
              <a:defRPr sz="3064"/>
            </a:lvl1pPr>
            <a:lvl2pPr marL="437815" indent="0">
              <a:buNone/>
              <a:defRPr sz="2681"/>
            </a:lvl2pPr>
            <a:lvl3pPr marL="875629" indent="0">
              <a:buNone/>
              <a:defRPr sz="2298"/>
            </a:lvl3pPr>
            <a:lvl4pPr marL="1313444" indent="0">
              <a:buNone/>
              <a:defRPr sz="1915"/>
            </a:lvl4pPr>
            <a:lvl5pPr marL="1751259" indent="0">
              <a:buNone/>
              <a:defRPr sz="1915"/>
            </a:lvl5pPr>
            <a:lvl6pPr marL="2189074" indent="0">
              <a:buNone/>
              <a:defRPr sz="1915"/>
            </a:lvl6pPr>
            <a:lvl7pPr marL="2626888" indent="0">
              <a:buNone/>
              <a:defRPr sz="1915"/>
            </a:lvl7pPr>
            <a:lvl8pPr marL="3064703" indent="0">
              <a:buNone/>
              <a:defRPr sz="1915"/>
            </a:lvl8pPr>
            <a:lvl9pPr marL="3502518" indent="0">
              <a:buNone/>
              <a:defRPr sz="1915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670" y="33810505"/>
            <a:ext cx="6415088" cy="5070071"/>
          </a:xfrm>
        </p:spPr>
        <p:txBody>
          <a:bodyPr/>
          <a:lstStyle>
            <a:lvl1pPr marL="0" indent="0">
              <a:buNone/>
              <a:defRPr sz="1341"/>
            </a:lvl1pPr>
            <a:lvl2pPr marL="437815" indent="0">
              <a:buNone/>
              <a:defRPr sz="1149"/>
            </a:lvl2pPr>
            <a:lvl3pPr marL="875629" indent="0">
              <a:buNone/>
              <a:defRPr sz="958"/>
            </a:lvl3pPr>
            <a:lvl4pPr marL="1313444" indent="0">
              <a:buNone/>
              <a:defRPr sz="862"/>
            </a:lvl4pPr>
            <a:lvl5pPr marL="1751259" indent="0">
              <a:buNone/>
              <a:defRPr sz="862"/>
            </a:lvl5pPr>
            <a:lvl6pPr marL="2189074" indent="0">
              <a:buNone/>
              <a:defRPr sz="862"/>
            </a:lvl6pPr>
            <a:lvl7pPr marL="2626888" indent="0">
              <a:buNone/>
              <a:defRPr sz="862"/>
            </a:lvl7pPr>
            <a:lvl8pPr marL="3064703" indent="0">
              <a:buNone/>
              <a:defRPr sz="862"/>
            </a:lvl8pPr>
            <a:lvl9pPr marL="3502518" indent="0">
              <a:buNone/>
              <a:defRPr sz="86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83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591" y="1730034"/>
            <a:ext cx="9622632" cy="7200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1" y="10080159"/>
            <a:ext cx="9622632" cy="285104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591" y="40040605"/>
            <a:ext cx="2494756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3037" y="40040605"/>
            <a:ext cx="3385741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2467" y="40040605"/>
            <a:ext cx="2494756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67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7815" rtl="0" eaLnBrk="1" latinLnBrk="0" hangingPunct="1">
        <a:spcBef>
          <a:spcPct val="0"/>
        </a:spcBef>
        <a:buNone/>
        <a:defRPr kumimoji="1" sz="42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8361" indent="-328361" algn="l" defTabSz="437815" rtl="0" eaLnBrk="1" latinLnBrk="0" hangingPunct="1">
        <a:spcBef>
          <a:spcPct val="20000"/>
        </a:spcBef>
        <a:buFont typeface="Arial"/>
        <a:buChar char="•"/>
        <a:defRPr kumimoji="1" sz="3064" kern="1200">
          <a:solidFill>
            <a:schemeClr val="tx1"/>
          </a:solidFill>
          <a:latin typeface="+mn-lt"/>
          <a:ea typeface="+mn-ea"/>
          <a:cs typeface="+mn-cs"/>
        </a:defRPr>
      </a:lvl1pPr>
      <a:lvl2pPr marL="711449" indent="-273634" algn="l" defTabSz="437815" rtl="0" eaLnBrk="1" latinLnBrk="0" hangingPunct="1">
        <a:spcBef>
          <a:spcPct val="20000"/>
        </a:spcBef>
        <a:buFont typeface="Arial"/>
        <a:buChar char="–"/>
        <a:defRPr kumimoji="1" sz="2681" kern="1200">
          <a:solidFill>
            <a:schemeClr val="tx1"/>
          </a:solidFill>
          <a:latin typeface="+mn-lt"/>
          <a:ea typeface="+mn-ea"/>
          <a:cs typeface="+mn-cs"/>
        </a:defRPr>
      </a:lvl2pPr>
      <a:lvl3pPr marL="1094537" indent="-218907" algn="l" defTabSz="437815" rtl="0" eaLnBrk="1" latinLnBrk="0" hangingPunct="1">
        <a:spcBef>
          <a:spcPct val="20000"/>
        </a:spcBef>
        <a:buFont typeface="Arial"/>
        <a:buChar char="•"/>
        <a:defRPr kumimoji="1" sz="2298" kern="1200">
          <a:solidFill>
            <a:schemeClr val="tx1"/>
          </a:solidFill>
          <a:latin typeface="+mn-lt"/>
          <a:ea typeface="+mn-ea"/>
          <a:cs typeface="+mn-cs"/>
        </a:defRPr>
      </a:lvl3pPr>
      <a:lvl4pPr marL="1532352" indent="-218907" algn="l" defTabSz="437815" rtl="0" eaLnBrk="1" latinLnBrk="0" hangingPunct="1">
        <a:spcBef>
          <a:spcPct val="20000"/>
        </a:spcBef>
        <a:buFont typeface="Arial"/>
        <a:buChar char="–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4pPr>
      <a:lvl5pPr marL="1970166" indent="-218907" algn="l" defTabSz="437815" rtl="0" eaLnBrk="1" latinLnBrk="0" hangingPunct="1">
        <a:spcBef>
          <a:spcPct val="20000"/>
        </a:spcBef>
        <a:buFont typeface="Arial"/>
        <a:buChar char="»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5pPr>
      <a:lvl6pPr marL="2407981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6pPr>
      <a:lvl7pPr marL="2845796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7pPr>
      <a:lvl8pPr marL="3283610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8pPr>
      <a:lvl9pPr marL="3721425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1pPr>
      <a:lvl2pPr marL="437815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2pPr>
      <a:lvl3pPr marL="875629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3pPr>
      <a:lvl4pPr marL="1313444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4pPr>
      <a:lvl5pPr marL="1751259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5pPr>
      <a:lvl6pPr marL="2189074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6pPr>
      <a:lvl7pPr marL="2626888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7pPr>
      <a:lvl8pPr marL="3064703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8pPr>
      <a:lvl9pPr marL="3502518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" y="-1"/>
            <a:ext cx="10690819" cy="43169578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470732">
            <a:off x="4690952" y="32585474"/>
            <a:ext cx="4108204" cy="4611992"/>
          </a:xfrm>
          <a:prstGeom prst="rect">
            <a:avLst/>
          </a:prstGeom>
        </p:spPr>
      </p:pic>
      <p:sp>
        <p:nvSpPr>
          <p:cNvPr id="37" name="テキスト ボックス 26"/>
          <p:cNvSpPr txBox="1">
            <a:spLocks noChangeArrowheads="1"/>
          </p:cNvSpPr>
          <p:nvPr/>
        </p:nvSpPr>
        <p:spPr bwMode="auto">
          <a:xfrm>
            <a:off x="762000" y="12847380"/>
            <a:ext cx="2374900" cy="2317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100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午後</a:t>
            </a:r>
            <a:r>
              <a:rPr lang="ja-JP" altLang="en-US" sz="100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７</a:t>
            </a:r>
            <a:r>
              <a:rPr lang="ja-JP" altLang="en-US" sz="100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時</a:t>
            </a:r>
            <a:endParaRPr lang="en-US" altLang="ja-JP" sz="10000" b="1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eaLnBrk="1" hangingPunct="1"/>
            <a:endParaRPr lang="en-US" altLang="ja-JP" sz="100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eaLnBrk="1" hangingPunct="1"/>
            <a:r>
              <a:rPr lang="ja-JP" altLang="en-US" sz="100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分</a:t>
            </a:r>
            <a:r>
              <a:rPr lang="ja-JP" altLang="en-US" sz="100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より</a:t>
            </a:r>
            <a:endParaRPr lang="en-US" altLang="ja-JP" sz="100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eaLnBrk="1" hangingPunct="1"/>
            <a:r>
              <a:rPr lang="ja-JP" altLang="en-US" sz="100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中央ひろばにて</a:t>
            </a:r>
            <a:endParaRPr lang="ja-JP" altLang="en-US" sz="100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434" y="35239747"/>
            <a:ext cx="1788876" cy="1764702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34339">
            <a:off x="2433181" y="30344615"/>
            <a:ext cx="3421754" cy="4216379"/>
          </a:xfrm>
          <a:prstGeom prst="rect">
            <a:avLst/>
          </a:prstGeom>
        </p:spPr>
      </p:pic>
      <p:grpSp>
        <p:nvGrpSpPr>
          <p:cNvPr id="4" name="グループ化 3"/>
          <p:cNvGrpSpPr/>
          <p:nvPr/>
        </p:nvGrpSpPr>
        <p:grpSpPr>
          <a:xfrm>
            <a:off x="5463593" y="12847380"/>
            <a:ext cx="4689300" cy="22797266"/>
            <a:chOff x="6305550" y="14385925"/>
            <a:chExt cx="4689300" cy="22797266"/>
          </a:xfrm>
        </p:grpSpPr>
        <p:sp>
          <p:nvSpPr>
            <p:cNvPr id="35" name="テキスト ボックス 24"/>
            <p:cNvSpPr txBox="1">
              <a:spLocks noChangeArrowheads="1"/>
            </p:cNvSpPr>
            <p:nvPr/>
          </p:nvSpPr>
          <p:spPr bwMode="auto">
            <a:xfrm>
              <a:off x="6305550" y="14385925"/>
              <a:ext cx="4681538" cy="22797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lnSpc>
                  <a:spcPts val="35000"/>
                </a:lnSpc>
              </a:pPr>
              <a:r>
                <a:rPr lang="ja-JP" altLang="en-US" sz="36000" b="1" dirty="0">
                  <a:ln w="3810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七夕まつり</a:t>
              </a:r>
            </a:p>
          </p:txBody>
        </p:sp>
        <p:sp>
          <p:nvSpPr>
            <p:cNvPr id="38" name="テキスト ボックス 24"/>
            <p:cNvSpPr txBox="1">
              <a:spLocks noChangeArrowheads="1"/>
            </p:cNvSpPr>
            <p:nvPr/>
          </p:nvSpPr>
          <p:spPr bwMode="auto">
            <a:xfrm>
              <a:off x="6313312" y="14385925"/>
              <a:ext cx="4681538" cy="22797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lnSpc>
                  <a:spcPts val="35000"/>
                </a:lnSpc>
              </a:pPr>
              <a:r>
                <a:rPr lang="ja-JP" altLang="en-US" sz="36000" b="1" dirty="0">
                  <a:solidFill>
                    <a:srgbClr val="7030A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七夕</a:t>
              </a:r>
              <a:r>
                <a:rPr lang="ja-JP" altLang="en-US" sz="36000" b="1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まつり</a:t>
              </a:r>
            </a:p>
          </p:txBody>
        </p:sp>
      </p:grpSp>
      <p:grpSp>
        <p:nvGrpSpPr>
          <p:cNvPr id="5" name="グループ化 4"/>
          <p:cNvGrpSpPr/>
          <p:nvPr/>
        </p:nvGrpSpPr>
        <p:grpSpPr>
          <a:xfrm>
            <a:off x="2955209" y="12869605"/>
            <a:ext cx="2311224" cy="18599964"/>
            <a:chOff x="3544760" y="13360282"/>
            <a:chExt cx="2311224" cy="18599964"/>
          </a:xfrm>
        </p:grpSpPr>
        <p:sp>
          <p:nvSpPr>
            <p:cNvPr id="36" name="テキスト ボックス 25"/>
            <p:cNvSpPr txBox="1">
              <a:spLocks noChangeArrowheads="1"/>
            </p:cNvSpPr>
            <p:nvPr/>
          </p:nvSpPr>
          <p:spPr bwMode="auto">
            <a:xfrm>
              <a:off x="3544760" y="13371862"/>
              <a:ext cx="2303462" cy="18558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lnSpc>
                  <a:spcPts val="16000"/>
                </a:lnSpc>
              </a:pPr>
              <a:r>
                <a:rPr lang="ja-JP" altLang="en-US" sz="14400" b="1" dirty="0">
                  <a:ln w="254000">
                    <a:solidFill>
                      <a:schemeClr val="tx1"/>
                    </a:solidFill>
                  </a:ln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７月７日</a:t>
              </a:r>
              <a:endParaRPr lang="en-US" altLang="ja-JP" sz="14400" b="1" dirty="0">
                <a:ln w="254000">
                  <a:solidFill>
                    <a:schemeClr val="tx1"/>
                  </a:solidFill>
                </a:ln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  <a:p>
              <a:pPr eaLnBrk="1" hangingPunct="1">
                <a:lnSpc>
                  <a:spcPts val="16000"/>
                </a:lnSpc>
              </a:pPr>
              <a:r>
                <a:rPr lang="ja-JP" altLang="en-US" sz="14400" b="1" dirty="0">
                  <a:ln w="254000">
                    <a:solidFill>
                      <a:schemeClr val="tx1"/>
                    </a:solidFill>
                  </a:ln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㈰</a:t>
              </a:r>
              <a:endParaRPr lang="en-US" altLang="ja-JP" sz="14400" b="1" dirty="0">
                <a:ln w="254000">
                  <a:solidFill>
                    <a:schemeClr val="tx1"/>
                  </a:solidFill>
                </a:ln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  <a:p>
              <a:pPr eaLnBrk="1" hangingPunct="1">
                <a:lnSpc>
                  <a:spcPts val="16000"/>
                </a:lnSpc>
              </a:pPr>
              <a:r>
                <a:rPr lang="ja-JP" altLang="en-US" sz="14400" b="1" dirty="0">
                  <a:ln w="254000">
                    <a:solidFill>
                      <a:schemeClr val="tx1"/>
                    </a:solidFill>
                  </a:ln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雨天中止</a:t>
              </a:r>
            </a:p>
          </p:txBody>
        </p:sp>
        <p:sp>
          <p:nvSpPr>
            <p:cNvPr id="39" name="テキスト ボックス 25"/>
            <p:cNvSpPr txBox="1">
              <a:spLocks noChangeArrowheads="1"/>
            </p:cNvSpPr>
            <p:nvPr/>
          </p:nvSpPr>
          <p:spPr bwMode="auto">
            <a:xfrm>
              <a:off x="3552522" y="13360282"/>
              <a:ext cx="2303462" cy="18599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lnSpc>
                  <a:spcPts val="16000"/>
                </a:lnSpc>
              </a:pPr>
              <a:r>
                <a:rPr lang="ja-JP" altLang="en-US" sz="14400" b="1" dirty="0">
                  <a:solidFill>
                    <a:srgbClr val="FFFF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７月７日</a:t>
              </a:r>
              <a:endParaRPr lang="en-US" altLang="ja-JP" sz="14400" b="1" dirty="0">
                <a:solidFill>
                  <a:srgbClr val="FFFF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  <a:p>
              <a:pPr eaLnBrk="1" hangingPunct="1">
                <a:lnSpc>
                  <a:spcPts val="16000"/>
                </a:lnSpc>
              </a:pPr>
              <a:r>
                <a:rPr lang="ja-JP" altLang="en-US" sz="14400" b="1" dirty="0">
                  <a:solidFill>
                    <a:srgbClr val="FFFF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㈰</a:t>
              </a:r>
              <a:endParaRPr lang="en-US" altLang="ja-JP" sz="14400" b="1" dirty="0">
                <a:solidFill>
                  <a:srgbClr val="FFFF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  <a:p>
              <a:pPr eaLnBrk="1" hangingPunct="1">
                <a:lnSpc>
                  <a:spcPts val="16000"/>
                </a:lnSpc>
              </a:pPr>
              <a:r>
                <a:rPr lang="ja-JP" altLang="en-US" sz="14400" b="1" dirty="0">
                  <a:solidFill>
                    <a:srgbClr val="FFFF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雨天中止</a:t>
              </a:r>
            </a:p>
          </p:txBody>
        </p:sp>
      </p:grpSp>
      <p:sp>
        <p:nvSpPr>
          <p:cNvPr id="3" name="テキスト ボックス 2"/>
          <p:cNvSpPr txBox="1"/>
          <p:nvPr/>
        </p:nvSpPr>
        <p:spPr>
          <a:xfrm>
            <a:off x="493899" y="18898111"/>
            <a:ext cx="206912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30</a:t>
            </a:r>
            <a:endParaRPr kumimoji="1" lang="ja-JP" altLang="en-US" sz="10000" b="1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781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22</Words>
  <Application>Microsoft Office PowerPoint</Application>
  <PresentationFormat>ユーザー設定</PresentationFormat>
  <Paragraphs>13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メイリオ</vt:lpstr>
      <vt:lpstr>Arial</vt:lpstr>
      <vt:lpstr>Calibri</vt:lpstr>
      <vt:lpstr>ホワイト</vt:lpstr>
      <vt:lpstr>PowerPoint プレゼンテーション</vt:lpstr>
    </vt:vector>
  </TitlesOfParts>
  <Company>株式会社ウィトンズ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笛田 桃子</dc:creator>
  <cp:lastModifiedBy>VISION</cp:lastModifiedBy>
  <cp:revision>42</cp:revision>
  <dcterms:created xsi:type="dcterms:W3CDTF">2015-01-14T08:48:15Z</dcterms:created>
  <dcterms:modified xsi:type="dcterms:W3CDTF">2015-10-08T02:19:23Z</dcterms:modified>
</cp:coreProperties>
</file>