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59675" cy="10691813"/>
  <p:notesSz cx="6858000" cy="9144000"/>
  <p:defaultTextStyle>
    <a:defPPr>
      <a:defRPr lang="ja-JP"/>
    </a:defPPr>
    <a:lvl1pPr marL="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1pPr>
    <a:lvl2pPr marL="43891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2pPr>
    <a:lvl3pPr marL="87782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3pPr>
    <a:lvl4pPr marL="131673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4pPr>
    <a:lvl5pPr marL="1755648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5pPr>
    <a:lvl6pPr marL="2194560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6pPr>
    <a:lvl7pPr marL="2633472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7pPr>
    <a:lvl8pPr marL="3072384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8pPr>
    <a:lvl9pPr marL="3511296" algn="l" defTabSz="438912" rtl="0" eaLnBrk="1" latinLnBrk="0" hangingPunct="1">
      <a:defRPr kumimoji="1" sz="17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CC3300"/>
    <a:srgbClr val="FF66CC"/>
    <a:srgbClr val="96466F"/>
    <a:srgbClr val="8F3F68"/>
    <a:srgbClr val="FF5050"/>
    <a:srgbClr val="FF9966"/>
    <a:srgbClr val="FFFFCC"/>
    <a:srgbClr val="0000CC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90" y="-4794"/>
      </p:cViewPr>
      <p:guideLst>
        <p:guide orient="horz" pos="3368"/>
        <p:guide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6976" y="3321394"/>
            <a:ext cx="6425724" cy="229181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3951" y="6058695"/>
            <a:ext cx="5291773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7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56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3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12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89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26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64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025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821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659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937495" y="428172"/>
            <a:ext cx="1842671" cy="912269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09483" y="428172"/>
            <a:ext cx="5402018" cy="912269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2444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21828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3"/>
          </a:xfrm>
        </p:spPr>
        <p:txBody>
          <a:bodyPr anchor="t"/>
          <a:lstStyle>
            <a:lvl1pPr algn="l">
              <a:defRPr sz="383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163" y="4531648"/>
            <a:ext cx="6425724" cy="2338833"/>
          </a:xfrm>
        </p:spPr>
        <p:txBody>
          <a:bodyPr anchor="b"/>
          <a:lstStyle>
            <a:lvl1pPr marL="0" indent="0">
              <a:buNone/>
              <a:defRPr sz="1915">
                <a:solidFill>
                  <a:schemeClr val="tx1">
                    <a:tint val="75000"/>
                  </a:schemeClr>
                </a:solidFill>
              </a:defRPr>
            </a:lvl1pPr>
            <a:lvl2pPr marL="437815" indent="0">
              <a:buNone/>
              <a:defRPr sz="1724">
                <a:solidFill>
                  <a:schemeClr val="tx1">
                    <a:tint val="75000"/>
                  </a:schemeClr>
                </a:solidFill>
              </a:defRPr>
            </a:lvl2pPr>
            <a:lvl3pPr marL="875629" indent="0">
              <a:buNone/>
              <a:defRPr sz="1532">
                <a:solidFill>
                  <a:schemeClr val="tx1">
                    <a:tint val="75000"/>
                  </a:schemeClr>
                </a:solidFill>
              </a:defRPr>
            </a:lvl3pPr>
            <a:lvl4pPr marL="131344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4pPr>
            <a:lvl5pPr marL="1751259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5pPr>
            <a:lvl6pPr marL="2189074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6pPr>
            <a:lvl7pPr marL="262688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7pPr>
            <a:lvl8pPr marL="3064703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8pPr>
            <a:lvl9pPr marL="3502518" indent="0">
              <a:buNone/>
              <a:defRPr sz="13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441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09483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157822" y="2494759"/>
            <a:ext cx="3622344" cy="7056102"/>
          </a:xfrm>
        </p:spPr>
        <p:txBody>
          <a:bodyPr/>
          <a:lstStyle>
            <a:lvl1pPr>
              <a:defRPr sz="2681"/>
            </a:lvl1pPr>
            <a:lvl2pPr>
              <a:defRPr sz="2298"/>
            </a:lvl2pPr>
            <a:lvl3pPr>
              <a:defRPr sz="1915"/>
            </a:lvl3pPr>
            <a:lvl4pPr>
              <a:defRPr sz="1724"/>
            </a:lvl4pPr>
            <a:lvl5pPr>
              <a:defRPr sz="1724"/>
            </a:lvl5pPr>
            <a:lvl6pPr>
              <a:defRPr sz="1724"/>
            </a:lvl6pPr>
            <a:lvl7pPr>
              <a:defRPr sz="1724"/>
            </a:lvl7pPr>
            <a:lvl8pPr>
              <a:defRPr sz="1724"/>
            </a:lvl8pPr>
            <a:lvl9pPr>
              <a:defRPr sz="1724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3282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393284"/>
            <a:ext cx="3340169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984" y="3390691"/>
            <a:ext cx="3340169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0210" y="2393284"/>
            <a:ext cx="3341482" cy="997407"/>
          </a:xfrm>
        </p:spPr>
        <p:txBody>
          <a:bodyPr anchor="b"/>
          <a:lstStyle>
            <a:lvl1pPr marL="0" indent="0">
              <a:buNone/>
              <a:defRPr sz="2298" b="1"/>
            </a:lvl1pPr>
            <a:lvl2pPr marL="437815" indent="0">
              <a:buNone/>
              <a:defRPr sz="1915" b="1"/>
            </a:lvl2pPr>
            <a:lvl3pPr marL="875629" indent="0">
              <a:buNone/>
              <a:defRPr sz="1724" b="1"/>
            </a:lvl3pPr>
            <a:lvl4pPr marL="1313444" indent="0">
              <a:buNone/>
              <a:defRPr sz="1532" b="1"/>
            </a:lvl4pPr>
            <a:lvl5pPr marL="1751259" indent="0">
              <a:buNone/>
              <a:defRPr sz="1532" b="1"/>
            </a:lvl5pPr>
            <a:lvl6pPr marL="2189074" indent="0">
              <a:buNone/>
              <a:defRPr sz="1532" b="1"/>
            </a:lvl6pPr>
            <a:lvl7pPr marL="2626888" indent="0">
              <a:buNone/>
              <a:defRPr sz="1532" b="1"/>
            </a:lvl7pPr>
            <a:lvl8pPr marL="3064703" indent="0">
              <a:buNone/>
              <a:defRPr sz="1532" b="1"/>
            </a:lvl8pPr>
            <a:lvl9pPr marL="3502518" indent="0">
              <a:buNone/>
              <a:defRPr sz="1532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0210" y="3390691"/>
            <a:ext cx="3341482" cy="6160168"/>
          </a:xfrm>
        </p:spPr>
        <p:txBody>
          <a:bodyPr/>
          <a:lstStyle>
            <a:lvl1pPr>
              <a:defRPr sz="2298"/>
            </a:lvl1pPr>
            <a:lvl2pPr>
              <a:defRPr sz="1915"/>
            </a:lvl2pPr>
            <a:lvl3pPr>
              <a:defRPr sz="1724"/>
            </a:lvl3pPr>
            <a:lvl4pPr>
              <a:defRPr sz="1532"/>
            </a:lvl4pPr>
            <a:lvl5pPr>
              <a:defRPr sz="1532"/>
            </a:lvl5pPr>
            <a:lvl6pPr>
              <a:defRPr sz="1532"/>
            </a:lvl6pPr>
            <a:lvl7pPr>
              <a:defRPr sz="1532"/>
            </a:lvl7pPr>
            <a:lvl8pPr>
              <a:defRPr sz="1532"/>
            </a:lvl8pPr>
            <a:lvl9pPr>
              <a:defRPr sz="153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0948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12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9947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984" y="425693"/>
            <a:ext cx="2487081" cy="1811668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5624" y="425695"/>
            <a:ext cx="4226068" cy="9125167"/>
          </a:xfrm>
        </p:spPr>
        <p:txBody>
          <a:bodyPr/>
          <a:lstStyle>
            <a:lvl1pPr>
              <a:defRPr sz="3064"/>
            </a:lvl1pPr>
            <a:lvl2pPr>
              <a:defRPr sz="2681"/>
            </a:lvl2pPr>
            <a:lvl3pPr>
              <a:defRPr sz="2298"/>
            </a:lvl3pPr>
            <a:lvl4pPr>
              <a:defRPr sz="1915"/>
            </a:lvl4pPr>
            <a:lvl5pPr>
              <a:defRPr sz="1915"/>
            </a:lvl5pPr>
            <a:lvl6pPr>
              <a:defRPr sz="1915"/>
            </a:lvl6pPr>
            <a:lvl7pPr>
              <a:defRPr sz="1915"/>
            </a:lvl7pPr>
            <a:lvl8pPr>
              <a:defRPr sz="1915"/>
            </a:lvl8pPr>
            <a:lvl9pPr>
              <a:defRPr sz="191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7984" y="2237363"/>
            <a:ext cx="2487081" cy="7313498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674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1749" y="7484269"/>
            <a:ext cx="4535805" cy="883561"/>
          </a:xfrm>
        </p:spPr>
        <p:txBody>
          <a:bodyPr anchor="b"/>
          <a:lstStyle>
            <a:lvl1pPr algn="l">
              <a:defRPr sz="1915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1749" y="955333"/>
            <a:ext cx="4535805" cy="6415088"/>
          </a:xfrm>
        </p:spPr>
        <p:txBody>
          <a:bodyPr/>
          <a:lstStyle>
            <a:lvl1pPr marL="0" indent="0">
              <a:buNone/>
              <a:defRPr sz="3064"/>
            </a:lvl1pPr>
            <a:lvl2pPr marL="437815" indent="0">
              <a:buNone/>
              <a:defRPr sz="2681"/>
            </a:lvl2pPr>
            <a:lvl3pPr marL="875629" indent="0">
              <a:buNone/>
              <a:defRPr sz="2298"/>
            </a:lvl3pPr>
            <a:lvl4pPr marL="1313444" indent="0">
              <a:buNone/>
              <a:defRPr sz="1915"/>
            </a:lvl4pPr>
            <a:lvl5pPr marL="1751259" indent="0">
              <a:buNone/>
              <a:defRPr sz="1915"/>
            </a:lvl5pPr>
            <a:lvl6pPr marL="2189074" indent="0">
              <a:buNone/>
              <a:defRPr sz="1915"/>
            </a:lvl6pPr>
            <a:lvl7pPr marL="2626888" indent="0">
              <a:buNone/>
              <a:defRPr sz="1915"/>
            </a:lvl7pPr>
            <a:lvl8pPr marL="3064703" indent="0">
              <a:buNone/>
              <a:defRPr sz="1915"/>
            </a:lvl8pPr>
            <a:lvl9pPr marL="3502518" indent="0">
              <a:buNone/>
              <a:defRPr sz="191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1749" y="8367830"/>
            <a:ext cx="4535805" cy="1254802"/>
          </a:xfrm>
        </p:spPr>
        <p:txBody>
          <a:bodyPr/>
          <a:lstStyle>
            <a:lvl1pPr marL="0" indent="0">
              <a:buNone/>
              <a:defRPr sz="1341"/>
            </a:lvl1pPr>
            <a:lvl2pPr marL="437815" indent="0">
              <a:buNone/>
              <a:defRPr sz="1149"/>
            </a:lvl2pPr>
            <a:lvl3pPr marL="875629" indent="0">
              <a:buNone/>
              <a:defRPr sz="958"/>
            </a:lvl3pPr>
            <a:lvl4pPr marL="1313444" indent="0">
              <a:buNone/>
              <a:defRPr sz="862"/>
            </a:lvl4pPr>
            <a:lvl5pPr marL="1751259" indent="0">
              <a:buNone/>
              <a:defRPr sz="862"/>
            </a:lvl5pPr>
            <a:lvl6pPr marL="2189074" indent="0">
              <a:buNone/>
              <a:defRPr sz="862"/>
            </a:lvl6pPr>
            <a:lvl7pPr marL="2626888" indent="0">
              <a:buNone/>
              <a:defRPr sz="862"/>
            </a:lvl7pPr>
            <a:lvl8pPr marL="3064703" indent="0">
              <a:buNone/>
              <a:defRPr sz="862"/>
            </a:lvl8pPr>
            <a:lvl9pPr marL="3502518" indent="0">
              <a:buNone/>
              <a:defRPr sz="862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83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7984" y="428169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7984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0F4A-BFDF-ED40-8F65-0A09A886E3B5}" type="datetimeFigureOut">
              <a:rPr kumimoji="1" lang="ja-JP" altLang="en-US" smtClean="0"/>
              <a:t>2015/9/25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2889" y="9909730"/>
            <a:ext cx="239389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17768" y="9909730"/>
            <a:ext cx="17639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8A61C-6B27-AE4D-8725-21E9094081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7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37815" rtl="0" eaLnBrk="1" latinLnBrk="0" hangingPunct="1">
        <a:spcBef>
          <a:spcPct val="0"/>
        </a:spcBef>
        <a:buNone/>
        <a:defRPr kumimoji="1" sz="42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8361" indent="-328361" algn="l" defTabSz="437815" rtl="0" eaLnBrk="1" latinLnBrk="0" hangingPunct="1">
        <a:spcBef>
          <a:spcPct val="20000"/>
        </a:spcBef>
        <a:buFont typeface="Arial"/>
        <a:buChar char="•"/>
        <a:defRPr kumimoji="1" sz="3064" kern="1200">
          <a:solidFill>
            <a:schemeClr val="tx1"/>
          </a:solidFill>
          <a:latin typeface="+mn-lt"/>
          <a:ea typeface="+mn-ea"/>
          <a:cs typeface="+mn-cs"/>
        </a:defRPr>
      </a:lvl1pPr>
      <a:lvl2pPr marL="711449" indent="-273634" algn="l" defTabSz="437815" rtl="0" eaLnBrk="1" latinLnBrk="0" hangingPunct="1">
        <a:spcBef>
          <a:spcPct val="20000"/>
        </a:spcBef>
        <a:buFont typeface="Arial"/>
        <a:buChar char="–"/>
        <a:defRPr kumimoji="1" sz="2681" kern="1200">
          <a:solidFill>
            <a:schemeClr val="tx1"/>
          </a:solidFill>
          <a:latin typeface="+mn-lt"/>
          <a:ea typeface="+mn-ea"/>
          <a:cs typeface="+mn-cs"/>
        </a:defRPr>
      </a:lvl2pPr>
      <a:lvl3pPr marL="1094537" indent="-218907" algn="l" defTabSz="437815" rtl="0" eaLnBrk="1" latinLnBrk="0" hangingPunct="1">
        <a:spcBef>
          <a:spcPct val="20000"/>
        </a:spcBef>
        <a:buFont typeface="Arial"/>
        <a:buChar char="•"/>
        <a:defRPr kumimoji="1" sz="2298" kern="1200">
          <a:solidFill>
            <a:schemeClr val="tx1"/>
          </a:solidFill>
          <a:latin typeface="+mn-lt"/>
          <a:ea typeface="+mn-ea"/>
          <a:cs typeface="+mn-cs"/>
        </a:defRPr>
      </a:lvl3pPr>
      <a:lvl4pPr marL="1532352" indent="-218907" algn="l" defTabSz="437815" rtl="0" eaLnBrk="1" latinLnBrk="0" hangingPunct="1">
        <a:spcBef>
          <a:spcPct val="20000"/>
        </a:spcBef>
        <a:buFont typeface="Arial"/>
        <a:buChar char="–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4pPr>
      <a:lvl5pPr marL="1970166" indent="-218907" algn="l" defTabSz="437815" rtl="0" eaLnBrk="1" latinLnBrk="0" hangingPunct="1">
        <a:spcBef>
          <a:spcPct val="20000"/>
        </a:spcBef>
        <a:buFont typeface="Arial"/>
        <a:buChar char="»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5pPr>
      <a:lvl6pPr marL="2407981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6pPr>
      <a:lvl7pPr marL="2845796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7pPr>
      <a:lvl8pPr marL="3283610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8pPr>
      <a:lvl9pPr marL="3721425" indent="-218907" algn="l" defTabSz="437815" rtl="0" eaLnBrk="1" latinLnBrk="0" hangingPunct="1">
        <a:spcBef>
          <a:spcPct val="20000"/>
        </a:spcBef>
        <a:buFont typeface="Arial"/>
        <a:buChar char="•"/>
        <a:defRPr kumimoji="1" sz="19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1pPr>
      <a:lvl2pPr marL="437815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2pPr>
      <a:lvl3pPr marL="87562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3pPr>
      <a:lvl4pPr marL="131344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4pPr>
      <a:lvl5pPr marL="1751259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5pPr>
      <a:lvl6pPr marL="2189074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6pPr>
      <a:lvl7pPr marL="262688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7pPr>
      <a:lvl8pPr marL="3064703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8pPr>
      <a:lvl9pPr marL="3502518" algn="l" defTabSz="437815" rtl="0" eaLnBrk="1" latinLnBrk="0" hangingPunct="1">
        <a:defRPr kumimoji="1" sz="17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104775" y="104775"/>
            <a:ext cx="7343775" cy="5133975"/>
          </a:xfrm>
          <a:prstGeom prst="rect">
            <a:avLst/>
          </a:prstGeom>
          <a:solidFill>
            <a:srgbClr val="FFFFCC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944805" y="4690667"/>
            <a:ext cx="3253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 smtClean="0">
                <a:solidFill>
                  <a:srgbClr val="993300"/>
                </a:solidFill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○○○タクシー</a:t>
            </a:r>
            <a:endParaRPr kumimoji="1" lang="ja-JP" altLang="en-US" sz="2000" dirty="0">
              <a:solidFill>
                <a:srgbClr val="993300"/>
              </a:solidFill>
              <a:latin typeface="小塚ゴシック Pro M" panose="020B0700000000000000" pitchFamily="34" charset="-128"/>
              <a:ea typeface="小塚ゴシック Pro M" panose="020B0700000000000000" pitchFamily="34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248399" y="1890138"/>
            <a:ext cx="49345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kumimoji="1"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     お客様に快適にご乗車いただくために、</a:t>
            </a:r>
            <a:endParaRPr kumimoji="1" lang="en-US" altLang="ja-JP" sz="2000" b="1" dirty="0" smtClean="0"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700"/>
              </a:lnSpc>
            </a:pPr>
            <a:r>
              <a:rPr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今後</a:t>
            </a:r>
            <a:r>
              <a:rPr kumimoji="1"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もサービス向上に努めて参ります</a:t>
            </a:r>
            <a:endParaRPr kumimoji="1" lang="ja-JP" altLang="en-US" sz="2000" b="1" dirty="0"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145362" y="381376"/>
            <a:ext cx="7262600" cy="830997"/>
            <a:chOff x="-35677" y="277753"/>
            <a:chExt cx="7262600" cy="830997"/>
          </a:xfrm>
        </p:grpSpPr>
        <p:sp>
          <p:nvSpPr>
            <p:cNvPr id="51" name="テキスト ボックス 50"/>
            <p:cNvSpPr txBox="1"/>
            <p:nvPr/>
          </p:nvSpPr>
          <p:spPr>
            <a:xfrm>
              <a:off x="-35677" y="277753"/>
              <a:ext cx="7262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n w="127000">
                  <a:solidFill>
                    <a:srgbClr val="993300"/>
                  </a:solidFill>
                </a:ln>
                <a:solidFill>
                  <a:srgbClr val="9933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113192" y="277753"/>
              <a:ext cx="69648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65704" y="277753"/>
              <a:ext cx="7054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sp>
        <p:nvSpPr>
          <p:cNvPr id="76" name="フレーム 75"/>
          <p:cNvSpPr/>
          <p:nvPr/>
        </p:nvSpPr>
        <p:spPr>
          <a:xfrm>
            <a:off x="-2683" y="0"/>
            <a:ext cx="7559675" cy="5346000"/>
          </a:xfrm>
          <a:prstGeom prst="frame">
            <a:avLst>
              <a:gd name="adj1" fmla="val 378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107345" y="104775"/>
            <a:ext cx="7343775" cy="513397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6" name="角丸四角形吹き出し 55"/>
          <p:cNvSpPr/>
          <p:nvPr/>
        </p:nvSpPr>
        <p:spPr>
          <a:xfrm>
            <a:off x="477271" y="2753371"/>
            <a:ext cx="4189980" cy="1810815"/>
          </a:xfrm>
          <a:prstGeom prst="wedgeRoundRectCallout">
            <a:avLst>
              <a:gd name="adj1" fmla="val 61327"/>
              <a:gd name="adj2" fmla="val -33709"/>
              <a:gd name="adj3" fmla="val 16667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/>
            <a:endParaRPr lang="en-US" altLang="ja-JP" dirty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社名に恥じぬよう、常にお客様に</a:t>
            </a:r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笑顔でご乗車いただけるよう</a:t>
            </a:r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kumimoji="1"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社員一同がんばります</a:t>
            </a:r>
            <a:endParaRPr kumimoji="1" lang="ja-JP" altLang="en-US" dirty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sp>
        <p:nvSpPr>
          <p:cNvPr id="109" name="角丸四角形吹き出し 108"/>
          <p:cNvSpPr/>
          <p:nvPr/>
        </p:nvSpPr>
        <p:spPr>
          <a:xfrm>
            <a:off x="473180" y="2345793"/>
            <a:ext cx="4189980" cy="1658854"/>
          </a:xfrm>
          <a:prstGeom prst="wedgeRoundRectCallout">
            <a:avLst>
              <a:gd name="adj1" fmla="val 61327"/>
              <a:gd name="adj2" fmla="val -33709"/>
              <a:gd name="adj3" fmla="val 16667"/>
            </a:avLst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rgbClr val="FF00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８月５日はタクシーの日</a:t>
            </a:r>
            <a:endParaRPr kumimoji="1" lang="en-US" altLang="ja-JP" sz="2400" dirty="0" smtClean="0">
              <a:solidFill>
                <a:srgbClr val="FF00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grpSp>
        <p:nvGrpSpPr>
          <p:cNvPr id="133" name="グループ化 132"/>
          <p:cNvGrpSpPr/>
          <p:nvPr/>
        </p:nvGrpSpPr>
        <p:grpSpPr>
          <a:xfrm>
            <a:off x="-915647" y="1246789"/>
            <a:ext cx="7262600" cy="530877"/>
            <a:chOff x="-35677" y="270096"/>
            <a:chExt cx="7262600" cy="530877"/>
          </a:xfrm>
        </p:grpSpPr>
        <p:sp>
          <p:nvSpPr>
            <p:cNvPr id="134" name="テキスト ボックス 133"/>
            <p:cNvSpPr txBox="1"/>
            <p:nvPr/>
          </p:nvSpPr>
          <p:spPr>
            <a:xfrm>
              <a:off x="-35677" y="277753"/>
              <a:ext cx="7262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n w="127000">
                  <a:solidFill>
                    <a:srgbClr val="993300"/>
                  </a:solidFill>
                </a:ln>
                <a:solidFill>
                  <a:srgbClr val="9933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135" name="テキスト ボックス 134"/>
            <p:cNvSpPr txBox="1"/>
            <p:nvPr/>
          </p:nvSpPr>
          <p:spPr>
            <a:xfrm>
              <a:off x="113192" y="270096"/>
              <a:ext cx="69648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136" name="テキスト ボックス 135"/>
            <p:cNvSpPr txBox="1"/>
            <p:nvPr/>
          </p:nvSpPr>
          <p:spPr>
            <a:xfrm>
              <a:off x="68386" y="270132"/>
              <a:ext cx="70544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sp>
        <p:nvSpPr>
          <p:cNvPr id="137" name="正方形/長方形 136"/>
          <p:cNvSpPr/>
          <p:nvPr/>
        </p:nvSpPr>
        <p:spPr>
          <a:xfrm>
            <a:off x="99263" y="5453899"/>
            <a:ext cx="7343775" cy="5133975"/>
          </a:xfrm>
          <a:prstGeom prst="rect">
            <a:avLst/>
          </a:prstGeom>
          <a:solidFill>
            <a:srgbClr val="FFFFCC"/>
          </a:solidFill>
          <a:ln w="28575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939293" y="10039791"/>
            <a:ext cx="3253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000" dirty="0">
                <a:solidFill>
                  <a:srgbClr val="993300"/>
                </a:solidFill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○○○タクシー</a:t>
            </a: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242887" y="7239262"/>
            <a:ext cx="493450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00"/>
              </a:lnSpc>
            </a:pPr>
            <a:r>
              <a:rPr kumimoji="1"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     お客様に快適にご乗車いただくために、</a:t>
            </a:r>
            <a:endParaRPr kumimoji="1" lang="en-US" altLang="ja-JP" sz="2000" b="1" dirty="0" smtClean="0"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700"/>
              </a:lnSpc>
            </a:pPr>
            <a:r>
              <a:rPr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今後</a:t>
            </a:r>
            <a:r>
              <a:rPr kumimoji="1" lang="ja-JP" altLang="en-US" sz="2000" b="1" dirty="0" smtClean="0"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もサービス向上に努めて参ります</a:t>
            </a:r>
            <a:endParaRPr kumimoji="1" lang="ja-JP" altLang="en-US" sz="2000" b="1" dirty="0"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grpSp>
        <p:nvGrpSpPr>
          <p:cNvPr id="140" name="グループ化 139"/>
          <p:cNvGrpSpPr/>
          <p:nvPr/>
        </p:nvGrpSpPr>
        <p:grpSpPr>
          <a:xfrm>
            <a:off x="139850" y="5730500"/>
            <a:ext cx="7262600" cy="830997"/>
            <a:chOff x="-35677" y="277753"/>
            <a:chExt cx="7262600" cy="830997"/>
          </a:xfrm>
        </p:grpSpPr>
        <p:sp>
          <p:nvSpPr>
            <p:cNvPr id="141" name="テキスト ボックス 140"/>
            <p:cNvSpPr txBox="1"/>
            <p:nvPr/>
          </p:nvSpPr>
          <p:spPr>
            <a:xfrm>
              <a:off x="-35677" y="277753"/>
              <a:ext cx="7262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n w="127000">
                  <a:solidFill>
                    <a:srgbClr val="993300"/>
                  </a:solidFill>
                </a:ln>
                <a:solidFill>
                  <a:srgbClr val="9933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142" name="テキスト ボックス 141"/>
            <p:cNvSpPr txBox="1"/>
            <p:nvPr/>
          </p:nvSpPr>
          <p:spPr>
            <a:xfrm>
              <a:off x="113192" y="277753"/>
              <a:ext cx="69648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65704" y="277753"/>
              <a:ext cx="70544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48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サービス向上運動実施中</a:t>
              </a:r>
              <a:endParaRPr kumimoji="1" lang="ja-JP" altLang="en-US" sz="48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sp>
        <p:nvSpPr>
          <p:cNvPr id="145" name="フレーム 144"/>
          <p:cNvSpPr/>
          <p:nvPr/>
        </p:nvSpPr>
        <p:spPr>
          <a:xfrm>
            <a:off x="-8195" y="5349124"/>
            <a:ext cx="7559675" cy="5346000"/>
          </a:xfrm>
          <a:prstGeom prst="frame">
            <a:avLst>
              <a:gd name="adj1" fmla="val 3780"/>
            </a:avLst>
          </a:prstGeom>
          <a:solidFill>
            <a:srgbClr val="993300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6" name="正方形/長方形 145"/>
          <p:cNvSpPr/>
          <p:nvPr/>
        </p:nvSpPr>
        <p:spPr>
          <a:xfrm>
            <a:off x="101833" y="5453899"/>
            <a:ext cx="7343775" cy="513397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7" name="角丸四角形吹き出し 146"/>
          <p:cNvSpPr/>
          <p:nvPr/>
        </p:nvSpPr>
        <p:spPr>
          <a:xfrm>
            <a:off x="471759" y="8102495"/>
            <a:ext cx="4189980" cy="1810815"/>
          </a:xfrm>
          <a:prstGeom prst="wedgeRoundRectCallout">
            <a:avLst>
              <a:gd name="adj1" fmla="val 61327"/>
              <a:gd name="adj2" fmla="val -33709"/>
              <a:gd name="adj3" fmla="val 16667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/>
            <a:endParaRPr lang="en-US" altLang="ja-JP" dirty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社名に恥じぬよう、常にお客様に</a:t>
            </a:r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笑顔でご乗車いただけるよう</a:t>
            </a:r>
            <a:endParaRPr lang="en-US" altLang="ja-JP" dirty="0" smtClean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  <a:p>
            <a:pPr algn="ctr">
              <a:lnSpc>
                <a:spcPts val="2500"/>
              </a:lnSpc>
            </a:pPr>
            <a:r>
              <a:rPr kumimoji="1" lang="ja-JP" altLang="en-US" dirty="0" smtClean="0">
                <a:solidFill>
                  <a:srgbClr val="9933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社員一同がんばります</a:t>
            </a:r>
            <a:endParaRPr kumimoji="1" lang="ja-JP" altLang="en-US" dirty="0">
              <a:solidFill>
                <a:srgbClr val="9933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sp>
        <p:nvSpPr>
          <p:cNvPr id="148" name="角丸四角形吹き出し 147"/>
          <p:cNvSpPr/>
          <p:nvPr/>
        </p:nvSpPr>
        <p:spPr>
          <a:xfrm>
            <a:off x="467668" y="7694917"/>
            <a:ext cx="4189980" cy="1658854"/>
          </a:xfrm>
          <a:prstGeom prst="wedgeRoundRectCallout">
            <a:avLst>
              <a:gd name="adj1" fmla="val 61327"/>
              <a:gd name="adj2" fmla="val -33709"/>
              <a:gd name="adj3" fmla="val 16667"/>
            </a:avLst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rgbClr val="FF0000"/>
                </a:solidFill>
                <a:latin typeface="小塚ゴシック Pro H" panose="020B0800000000000000" pitchFamily="34" charset="-128"/>
                <a:ea typeface="小塚ゴシック Pro H" panose="020B0800000000000000" pitchFamily="34" charset="-128"/>
              </a:rPr>
              <a:t>８月５日はタクシーの日</a:t>
            </a:r>
            <a:endParaRPr kumimoji="1" lang="en-US" altLang="ja-JP" sz="2400" dirty="0" smtClean="0">
              <a:solidFill>
                <a:srgbClr val="FF0000"/>
              </a:solidFill>
              <a:latin typeface="小塚ゴシック Pro H" panose="020B0800000000000000" pitchFamily="34" charset="-128"/>
              <a:ea typeface="小塚ゴシック Pro H" panose="020B0800000000000000" pitchFamily="34" charset="-128"/>
            </a:endParaRPr>
          </a:p>
        </p:txBody>
      </p:sp>
      <p:grpSp>
        <p:nvGrpSpPr>
          <p:cNvPr id="42" name="グループ化 41"/>
          <p:cNvGrpSpPr/>
          <p:nvPr/>
        </p:nvGrpSpPr>
        <p:grpSpPr>
          <a:xfrm>
            <a:off x="-921161" y="6599289"/>
            <a:ext cx="7262600" cy="530877"/>
            <a:chOff x="-35677" y="270096"/>
            <a:chExt cx="7262600" cy="530877"/>
          </a:xfrm>
        </p:grpSpPr>
        <p:sp>
          <p:nvSpPr>
            <p:cNvPr id="43" name="テキスト ボックス 42"/>
            <p:cNvSpPr txBox="1"/>
            <p:nvPr/>
          </p:nvSpPr>
          <p:spPr>
            <a:xfrm>
              <a:off x="-35677" y="277753"/>
              <a:ext cx="7262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n w="127000">
                    <a:solidFill>
                      <a:srgbClr val="993300"/>
                    </a:solidFill>
                  </a:ln>
                  <a:solidFill>
                    <a:srgbClr val="993300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n w="127000">
                  <a:solidFill>
                    <a:srgbClr val="993300"/>
                  </a:solidFill>
                </a:ln>
                <a:solidFill>
                  <a:srgbClr val="993300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113192" y="270096"/>
              <a:ext cx="69648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  <p:sp>
          <p:nvSpPr>
            <p:cNvPr id="45" name="テキスト ボックス 44"/>
            <p:cNvSpPr txBox="1"/>
            <p:nvPr/>
          </p:nvSpPr>
          <p:spPr>
            <a:xfrm>
              <a:off x="68386" y="270132"/>
              <a:ext cx="70544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日～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8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月</a:t>
              </a:r>
              <a:r>
                <a:rPr kumimoji="1" lang="en-US" altLang="ja-JP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10</a:t>
              </a:r>
              <a:r>
                <a:rPr kumimoji="1" lang="ja-JP" altLang="en-US" sz="2800" spc="600" dirty="0" smtClean="0">
                  <a:latin typeface="小塚ゴシック Pro B" panose="020B0800000000000000" pitchFamily="34" charset="-128"/>
                  <a:ea typeface="小塚ゴシック Pro B" panose="020B0800000000000000" pitchFamily="34" charset="-128"/>
                </a:rPr>
                <a:t>日</a:t>
              </a:r>
              <a:endParaRPr kumimoji="1" lang="ja-JP" altLang="en-US" sz="2800" spc="600" dirty="0">
                <a:latin typeface="小塚ゴシック Pro B" panose="020B0800000000000000" pitchFamily="34" charset="-128"/>
                <a:ea typeface="小塚ゴシック Pro B" panose="020B0800000000000000" pitchFamily="34" charset="-128"/>
              </a:endParaRPr>
            </a:p>
          </p:txBody>
        </p:sp>
      </p:grpSp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449" y="1426844"/>
            <a:ext cx="1797812" cy="3706829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475" y="6776013"/>
            <a:ext cx="1797812" cy="370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1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168</Words>
  <Application>Microsoft Office PowerPoint</Application>
  <PresentationFormat>ユーザー設定</PresentationFormat>
  <Paragraphs>30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ＭＳ Ｐゴシック</vt:lpstr>
      <vt:lpstr>小塚ゴシック Pro B</vt:lpstr>
      <vt:lpstr>小塚ゴシック Pro H</vt:lpstr>
      <vt:lpstr>小塚ゴシック Pro M</vt:lpstr>
      <vt:lpstr>Arial</vt:lpstr>
      <vt:lpstr>Calibri</vt:lpstr>
      <vt:lpstr>ホワイト</vt:lpstr>
      <vt:lpstr>PowerPoint プレゼンテーション</vt:lpstr>
    </vt:vector>
  </TitlesOfParts>
  <Company>株式会社ウィトンズ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笛田 桃子</dc:creator>
  <cp:lastModifiedBy>VISION</cp:lastModifiedBy>
  <cp:revision>61</cp:revision>
  <dcterms:created xsi:type="dcterms:W3CDTF">2015-01-14T08:48:15Z</dcterms:created>
  <dcterms:modified xsi:type="dcterms:W3CDTF">2015-09-24T23:43:38Z</dcterms:modified>
</cp:coreProperties>
</file>