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4160" y="-104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1E04-DF5C-6C48-AB10-54DCF1D7E48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37C-74A0-EE40-8341-AD3F3CDF82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2110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1E04-DF5C-6C48-AB10-54DCF1D7E48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37C-74A0-EE40-8341-AD3F3CDF82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328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1E04-DF5C-6C48-AB10-54DCF1D7E48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37C-74A0-EE40-8341-AD3F3CDF82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7500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1E04-DF5C-6C48-AB10-54DCF1D7E48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37C-74A0-EE40-8341-AD3F3CDF82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2381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1E04-DF5C-6C48-AB10-54DCF1D7E48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37C-74A0-EE40-8341-AD3F3CDF82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131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1E04-DF5C-6C48-AB10-54DCF1D7E48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37C-74A0-EE40-8341-AD3F3CDF82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4224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1E04-DF5C-6C48-AB10-54DCF1D7E48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37C-74A0-EE40-8341-AD3F3CDF82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9787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1E04-DF5C-6C48-AB10-54DCF1D7E48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37C-74A0-EE40-8341-AD3F3CDF82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7357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1E04-DF5C-6C48-AB10-54DCF1D7E48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37C-74A0-EE40-8341-AD3F3CDF82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3723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1E04-DF5C-6C48-AB10-54DCF1D7E48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37C-74A0-EE40-8341-AD3F3CDF82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543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11E04-DF5C-6C48-AB10-54DCF1D7E48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1037C-74A0-EE40-8341-AD3F3CDF82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7477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11E04-DF5C-6C48-AB10-54DCF1D7E48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1037C-74A0-EE40-8341-AD3F3CDF823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8997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59699" cy="10688638"/>
          </a:xfrm>
          <a:prstGeom prst="rect">
            <a:avLst/>
          </a:prstGeom>
        </p:spPr>
      </p:pic>
      <p:pic>
        <p:nvPicPr>
          <p:cNvPr id="5" name="図 4" descr="1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0" y="229799"/>
            <a:ext cx="7562850" cy="285289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300" y="6777516"/>
            <a:ext cx="6807200" cy="1651000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354031" y="6867031"/>
            <a:ext cx="68072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200" dirty="0" smtClean="0">
                <a:solidFill>
                  <a:schemeClr val="bg1"/>
                </a:solidFill>
              </a:rPr>
              <a:t>毎月無理なくネイルを楽しんで頂くため</a:t>
            </a:r>
          </a:p>
          <a:p>
            <a:pPr algn="ctr"/>
            <a:r>
              <a:rPr lang="ja-JP" altLang="en-US" sz="2200" dirty="0" smtClean="0">
                <a:solidFill>
                  <a:schemeClr val="bg1"/>
                </a:solidFill>
              </a:rPr>
              <a:t>タイムサービス（</a:t>
            </a:r>
            <a:r>
              <a:rPr lang="en-US" altLang="ja-JP" sz="2200" dirty="0" smtClean="0">
                <a:solidFill>
                  <a:schemeClr val="bg1"/>
                </a:solidFill>
              </a:rPr>
              <a:t>10</a:t>
            </a:r>
            <a:r>
              <a:rPr lang="ja-JP" altLang="en-US" sz="2200" dirty="0" smtClean="0">
                <a:solidFill>
                  <a:schemeClr val="bg1"/>
                </a:solidFill>
              </a:rPr>
              <a:t>：</a:t>
            </a:r>
            <a:r>
              <a:rPr lang="en-US" altLang="ja-JP" sz="2200" dirty="0" smtClean="0">
                <a:solidFill>
                  <a:schemeClr val="bg1"/>
                </a:solidFill>
              </a:rPr>
              <a:t>00</a:t>
            </a:r>
            <a:r>
              <a:rPr lang="ja-JP" altLang="en-US" sz="2200" dirty="0" smtClean="0">
                <a:solidFill>
                  <a:schemeClr val="bg1"/>
                </a:solidFill>
              </a:rPr>
              <a:t>～</a:t>
            </a:r>
            <a:r>
              <a:rPr lang="en-US" altLang="ja-JP" sz="2200" dirty="0" smtClean="0">
                <a:solidFill>
                  <a:schemeClr val="bg1"/>
                </a:solidFill>
              </a:rPr>
              <a:t>15</a:t>
            </a:r>
            <a:r>
              <a:rPr lang="ja-JP" altLang="en-US" sz="2200" dirty="0" smtClean="0">
                <a:solidFill>
                  <a:schemeClr val="bg1"/>
                </a:solidFill>
              </a:rPr>
              <a:t>：</a:t>
            </a:r>
            <a:r>
              <a:rPr lang="en-US" altLang="ja-JP" sz="2200" dirty="0" smtClean="0">
                <a:solidFill>
                  <a:schemeClr val="bg1"/>
                </a:solidFill>
              </a:rPr>
              <a:t>00</a:t>
            </a:r>
            <a:r>
              <a:rPr lang="ja-JP" altLang="en-US" sz="2200" dirty="0" smtClean="0">
                <a:solidFill>
                  <a:schemeClr val="bg1"/>
                </a:solidFill>
              </a:rPr>
              <a:t>）にご来店で</a:t>
            </a:r>
          </a:p>
          <a:p>
            <a:pPr algn="ctr"/>
            <a:r>
              <a:rPr lang="ja-JP" altLang="en-US" sz="2200" dirty="0" smtClean="0">
                <a:solidFill>
                  <a:schemeClr val="bg1"/>
                </a:solidFill>
              </a:rPr>
              <a:t>シンプル系デザインがいつでも￥</a:t>
            </a:r>
            <a:r>
              <a:rPr lang="en-US" altLang="ja-JP" sz="2200" dirty="0" smtClean="0">
                <a:solidFill>
                  <a:schemeClr val="bg1"/>
                </a:solidFill>
              </a:rPr>
              <a:t>3,900</a:t>
            </a:r>
            <a:r>
              <a:rPr lang="ja-JP" altLang="en-US" sz="2200" dirty="0" smtClean="0">
                <a:solidFill>
                  <a:schemeClr val="bg1"/>
                </a:solidFill>
              </a:rPr>
              <a:t>となります。</a:t>
            </a:r>
          </a:p>
          <a:p>
            <a:pPr algn="ctr"/>
            <a:r>
              <a:rPr lang="ja-JP" altLang="en-US" sz="2200" dirty="0" smtClean="0">
                <a:solidFill>
                  <a:schemeClr val="bg1"/>
                </a:solidFill>
              </a:rPr>
              <a:t>選べるカラーはオリジナルカラー</a:t>
            </a:r>
            <a:r>
              <a:rPr lang="en-US" altLang="ja-JP" sz="2200" dirty="0" smtClean="0">
                <a:solidFill>
                  <a:schemeClr val="bg1"/>
                </a:solidFill>
              </a:rPr>
              <a:t>18</a:t>
            </a:r>
            <a:r>
              <a:rPr lang="ja-JP" altLang="en-US" sz="2200" dirty="0" smtClean="0">
                <a:solidFill>
                  <a:schemeClr val="bg1"/>
                </a:solidFill>
              </a:rPr>
              <a:t>色</a:t>
            </a:r>
            <a:endParaRPr lang="ja-JP" altLang="en-US" sz="2200" dirty="0">
              <a:solidFill>
                <a:schemeClr val="bg1"/>
              </a:solidFill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00" y="8788436"/>
            <a:ext cx="5410200" cy="698500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368300" y="9770797"/>
            <a:ext cx="67929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400" dirty="0" smtClean="0"/>
              <a:t>ナチュラルで指先がキレイに見える上品なアートサンプルを多数ご用意いたしました</a:t>
            </a:r>
            <a:r>
              <a:rPr lang="en-US" altLang="ja-JP" sz="1400" dirty="0" smtClean="0"/>
              <a:t>!</a:t>
            </a:r>
          </a:p>
          <a:p>
            <a:pPr algn="ctr"/>
            <a:r>
              <a:rPr lang="ja-JP" altLang="en-US" sz="1400" dirty="0" smtClean="0"/>
              <a:t>季節は</a:t>
            </a:r>
            <a:r>
              <a:rPr lang="en-US" altLang="ja-JP" sz="1400" dirty="0" smtClean="0"/>
              <a:t>TPO</a:t>
            </a:r>
            <a:r>
              <a:rPr lang="ja-JP" altLang="en-US" sz="1400" dirty="0" smtClean="0"/>
              <a:t>に合わせて自由にお色を選択ください</a:t>
            </a:r>
            <a:endParaRPr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257655798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63</Words>
  <Application>Microsoft Macintosh PowerPoint</Application>
  <PresentationFormat>ユーザー設定</PresentationFormat>
  <Paragraphs>6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2015-02-05T07:18:49Z</dcterms:created>
  <dcterms:modified xsi:type="dcterms:W3CDTF">2015-02-05T07:22:46Z</dcterms:modified>
</cp:coreProperties>
</file>