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78" y="3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8625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15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87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899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85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7283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87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90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0751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065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05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4B3B9-9838-4215-8212-BE80857AB530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20512-C7DA-48CA-8DF7-D966A9536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987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-11832" y="239"/>
            <a:ext cx="9917832" cy="3154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6" y="358661"/>
            <a:ext cx="4195435" cy="279625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60761" y="5014917"/>
            <a:ext cx="1019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価格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本）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807379" y="536450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（税込）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592960" y="300208"/>
            <a:ext cx="37513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冬の道も大丈夫！</a:t>
            </a:r>
            <a:endParaRPr kumimoji="1" lang="en-US" altLang="ja-JP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安心のスタッドレスタイヤ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96616" y="4293096"/>
            <a:ext cx="654217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2000" i="1" u="sng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￥</a:t>
            </a:r>
            <a:r>
              <a:rPr kumimoji="1" lang="en-US" altLang="ja-JP" sz="12000" i="1" u="sng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99,999</a:t>
            </a:r>
            <a:endParaRPr kumimoji="1" lang="ja-JP" altLang="en-US" sz="12000" i="1" u="sng" dirty="0">
              <a:solidFill>
                <a:srgbClr val="FF0000"/>
              </a:solidFill>
              <a:latin typeface="Adobe Gothic Std B" pitchFamily="34" charset="-128"/>
              <a:ea typeface="Adobe Gothic Std B" pitchFamily="34" charset="-128"/>
              <a:cs typeface="Aharoni" panose="02010803020104030203" pitchFamily="2" charset="-79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392" y="185087"/>
            <a:ext cx="1165745" cy="1371705"/>
          </a:xfrm>
          <a:prstGeom prst="rect">
            <a:avLst/>
          </a:prstGeom>
          <a:effectLst>
            <a:outerShdw blurRad="50800" dist="76200" dir="2700000" algn="tl" rotWithShape="0">
              <a:schemeClr val="bg1">
                <a:alpha val="40000"/>
              </a:schemeClr>
            </a:outerShdw>
          </a:effectLst>
        </p:spPr>
      </p:pic>
      <p:sp>
        <p:nvSpPr>
          <p:cNvPr id="27" name="正方形/長方形 26"/>
          <p:cNvSpPr/>
          <p:nvPr/>
        </p:nvSpPr>
        <p:spPr>
          <a:xfrm>
            <a:off x="202139" y="6144528"/>
            <a:ext cx="9559080" cy="5248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5005593" y="3356992"/>
            <a:ext cx="4699935" cy="7920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159273" y="3356992"/>
            <a:ext cx="4699935" cy="7920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239666" y="3429000"/>
            <a:ext cx="1057243" cy="6480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5085986" y="3429000"/>
            <a:ext cx="1326957" cy="6480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157465" y="35637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適合車種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60805" y="3563724"/>
            <a:ext cx="764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サイズ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200472" y="4941168"/>
            <a:ext cx="1057243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578102" y="1676092"/>
            <a:ext cx="4552849" cy="15029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500"/>
              </a:lnSpc>
            </a:pPr>
            <a:r>
              <a:rPr kumimoji="1" lang="en-US" altLang="ja-JP" sz="6000" b="1" dirty="0">
                <a:solidFill>
                  <a:schemeClr val="bg1"/>
                </a:solidFill>
                <a:latin typeface="Rockwell Extra Bold" panose="02060903040505020403" pitchFamily="18" charset="0"/>
                <a:ea typeface="Meiryo UI" panose="020B0604030504040204" pitchFamily="50" charset="-128"/>
                <a:cs typeface="Meiryo UI" panose="020B0604030504040204" pitchFamily="50" charset="-128"/>
              </a:rPr>
              <a:t>STUDLESS</a:t>
            </a:r>
          </a:p>
          <a:p>
            <a:pPr>
              <a:lnSpc>
                <a:spcPts val="5500"/>
              </a:lnSpc>
            </a:pPr>
            <a:r>
              <a:rPr kumimoji="1" lang="en-US" altLang="ja-JP" sz="6000" b="1" dirty="0">
                <a:solidFill>
                  <a:schemeClr val="bg1"/>
                </a:solidFill>
                <a:latin typeface="Rockwell Extra Bold" panose="02060903040505020403" pitchFamily="18" charset="0"/>
                <a:ea typeface="Meiryo UI" panose="020B0604030504040204" pitchFamily="50" charset="-128"/>
                <a:cs typeface="Meiryo UI" panose="020B0604030504040204" pitchFamily="50" charset="-128"/>
              </a:rPr>
              <a:t>TIRE</a:t>
            </a:r>
            <a:endParaRPr kumimoji="1" lang="ja-JP" altLang="en-US" sz="6000" b="1" dirty="0">
              <a:solidFill>
                <a:schemeClr val="bg1"/>
              </a:solidFill>
              <a:latin typeface="Rockwell Extra Bold" panose="02060903040505020403" pitchFamily="18" charset="0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1521622" y="3481844"/>
            <a:ext cx="2372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155/65R14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672520" y="3481844"/>
            <a:ext cx="1366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サンプル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8822301" y="3481844"/>
            <a:ext cx="755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 err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etc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1698290" y="6156593"/>
            <a:ext cx="2795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i="1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￥</a:t>
            </a:r>
            <a:r>
              <a:rPr lang="en-US" altLang="ja-JP" sz="2800" i="1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3</a:t>
            </a:r>
            <a:r>
              <a:rPr kumimoji="1" lang="en-US" altLang="ja-JP" sz="2800" i="1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99,999</a:t>
            </a:r>
            <a:r>
              <a:rPr kumimoji="1" lang="ja-JP" altLang="en-US" i="1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  <a:cs typeface="Aharoni" panose="02010803020104030203" pitchFamily="2" charset="-79"/>
              </a:rPr>
              <a:t>（税込）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29679" y="6228020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価格（</a:t>
            </a:r>
            <a:r>
              <a:rPr kumimoji="1" lang="en-US" altLang="ja-JP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kumimoji="1"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本）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330211" y="6309320"/>
            <a:ext cx="5447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表示価格には取付工賃、廃タイヤ処理料金等は含まれておりません。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442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54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Adobe Gothic Std B</vt:lpstr>
      <vt:lpstr>Meiryo UI</vt:lpstr>
      <vt:lpstr>ＭＳ Ｐゴシック</vt:lpstr>
      <vt:lpstr>Aharoni</vt:lpstr>
      <vt:lpstr>Arial</vt:lpstr>
      <vt:lpstr>Calibri</vt:lpstr>
      <vt:lpstr>Rockwell Extra Bold</vt:lpstr>
      <vt:lpstr>Office ​​テーマ</vt:lpstr>
      <vt:lpstr>PowerPoint プレゼンテーション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小池</dc:creator>
  <cp:lastModifiedBy>安達 純子</cp:lastModifiedBy>
  <cp:revision>53</cp:revision>
  <dcterms:created xsi:type="dcterms:W3CDTF">2016-12-22T04:59:01Z</dcterms:created>
  <dcterms:modified xsi:type="dcterms:W3CDTF">2017-09-21T04:00:11Z</dcterms:modified>
</cp:coreProperties>
</file>