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43205400"/>
  <p:notesSz cx="6858000" cy="9144000"/>
  <p:defaultTextStyle>
    <a:defPPr>
      <a:defRPr lang="ja-JP"/>
    </a:defPPr>
    <a:lvl1pPr marL="0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804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608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412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216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019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8823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8627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8431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22" d="100"/>
          <a:sy n="22" d="100"/>
        </p:scale>
        <p:origin x="-5432" y="-104"/>
      </p:cViewPr>
      <p:guideLst>
        <p:guide orient="horz" pos="13608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13421680"/>
            <a:ext cx="9085342" cy="9261158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24483060"/>
            <a:ext cx="7482047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39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7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1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5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699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3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499A-667C-F347-A4C7-29621488D9BA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0481-7E8F-064F-B643-9690CD39F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4811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499A-667C-F347-A4C7-29621488D9BA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0481-7E8F-064F-B643-9690CD39F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4968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10901365"/>
            <a:ext cx="2809479" cy="23224902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10901365"/>
            <a:ext cx="8255859" cy="23224902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499A-667C-F347-A4C7-29621488D9BA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0481-7E8F-064F-B643-9690CD39F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9825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499A-667C-F347-A4C7-29621488D9BA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0481-7E8F-064F-B643-9690CD39F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5619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27763473"/>
            <a:ext cx="9085342" cy="8581073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18312295"/>
            <a:ext cx="9085342" cy="9451178"/>
          </a:xfrm>
        </p:spPr>
        <p:txBody>
          <a:bodyPr anchor="b"/>
          <a:lstStyle>
            <a:lvl1pPr marL="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1pPr>
            <a:lvl2pPr marL="1539804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79608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19412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59216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69901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38823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499A-667C-F347-A4C7-29621488D9BA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0481-7E8F-064F-B643-9690CD39F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1623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63507940"/>
            <a:ext cx="5531741" cy="179642453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63507940"/>
            <a:ext cx="5533597" cy="179642453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499A-667C-F347-A4C7-29621488D9BA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0481-7E8F-064F-B643-9690CD39F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4220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1730219"/>
            <a:ext cx="9619774" cy="72009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9671212"/>
            <a:ext cx="4722671" cy="403050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13701713"/>
            <a:ext cx="4722671" cy="24893114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9671212"/>
            <a:ext cx="4724526" cy="403050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13701713"/>
            <a:ext cx="4724526" cy="24893114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499A-667C-F347-A4C7-29621488D9BA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0481-7E8F-064F-B643-9690CD39F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1221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499A-667C-F347-A4C7-29621488D9BA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0481-7E8F-064F-B643-9690CD39F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4965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499A-667C-F347-A4C7-29621488D9BA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0481-7E8F-064F-B643-9690CD39F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6583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1720215"/>
            <a:ext cx="3516488" cy="7320915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1720218"/>
            <a:ext cx="5975246" cy="36874612"/>
          </a:xfrm>
        </p:spPr>
        <p:txBody>
          <a:bodyPr/>
          <a:lstStyle>
            <a:lvl1pPr>
              <a:defRPr sz="10800"/>
            </a:lvl1pPr>
            <a:lvl2pPr>
              <a:defRPr sz="9400"/>
            </a:lvl2pPr>
            <a:lvl3pPr>
              <a:defRPr sz="81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9041133"/>
            <a:ext cx="3516488" cy="29553697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499A-667C-F347-A4C7-29621488D9BA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0481-7E8F-064F-B643-9690CD39F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1518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30243780"/>
            <a:ext cx="6413183" cy="3570449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3860483"/>
            <a:ext cx="6413183" cy="25923240"/>
          </a:xfrm>
        </p:spPr>
        <p:txBody>
          <a:bodyPr/>
          <a:lstStyle>
            <a:lvl1pPr marL="0" indent="0">
              <a:buNone/>
              <a:defRPr sz="10800"/>
            </a:lvl1pPr>
            <a:lvl2pPr marL="1539804" indent="0">
              <a:buNone/>
              <a:defRPr sz="9400"/>
            </a:lvl2pPr>
            <a:lvl3pPr marL="3079608" indent="0">
              <a:buNone/>
              <a:defRPr sz="8100"/>
            </a:lvl3pPr>
            <a:lvl4pPr marL="4619412" indent="0">
              <a:buNone/>
              <a:defRPr sz="6700"/>
            </a:lvl4pPr>
            <a:lvl5pPr marL="6159216" indent="0">
              <a:buNone/>
              <a:defRPr sz="6700"/>
            </a:lvl5pPr>
            <a:lvl6pPr marL="7699019" indent="0">
              <a:buNone/>
              <a:defRPr sz="6700"/>
            </a:lvl6pPr>
            <a:lvl7pPr marL="9238823" indent="0">
              <a:buNone/>
              <a:defRPr sz="6700"/>
            </a:lvl7pPr>
            <a:lvl8pPr marL="10778627" indent="0">
              <a:buNone/>
              <a:defRPr sz="6700"/>
            </a:lvl8pPr>
            <a:lvl9pPr marL="12318431" indent="0">
              <a:buNone/>
              <a:defRPr sz="6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33814229"/>
            <a:ext cx="6413183" cy="5070631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499A-667C-F347-A4C7-29621488D9BA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0481-7E8F-064F-B643-9690CD39F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8852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1730219"/>
            <a:ext cx="9619774" cy="7200900"/>
          </a:xfrm>
          <a:prstGeom prst="rect">
            <a:avLst/>
          </a:prstGeom>
        </p:spPr>
        <p:txBody>
          <a:bodyPr vert="horz" lIns="307961" tIns="153980" rIns="307961" bIns="1539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0081263"/>
            <a:ext cx="9619774" cy="28513567"/>
          </a:xfrm>
          <a:prstGeom prst="rect">
            <a:avLst/>
          </a:prstGeom>
        </p:spPr>
        <p:txBody>
          <a:bodyPr vert="horz" lIns="307961" tIns="153980" rIns="307961" bIns="1539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40045008"/>
            <a:ext cx="2494016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5499A-667C-F347-A4C7-29621488D9BA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40045008"/>
            <a:ext cx="3384735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40045008"/>
            <a:ext cx="2494016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20481-7E8F-064F-B643-9690CD39FA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603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39804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853" indent="-1154853" algn="l" defTabSz="1539804" rtl="0" eaLnBrk="1" latinLnBrk="0" hangingPunct="1">
        <a:spcBef>
          <a:spcPct val="20000"/>
        </a:spcBef>
        <a:buFont typeface="Arial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181" indent="-962377" algn="l" defTabSz="1539804" rtl="0" eaLnBrk="1" latinLnBrk="0" hangingPunct="1">
        <a:spcBef>
          <a:spcPct val="20000"/>
        </a:spcBef>
        <a:buFont typeface="Arial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510" indent="-769902" algn="l" defTabSz="1539804" rtl="0" eaLnBrk="1" latinLnBrk="0" hangingPunct="1">
        <a:spcBef>
          <a:spcPct val="20000"/>
        </a:spcBef>
        <a:buFont typeface="Arial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314" indent="-769902" algn="l" defTabSz="1539804" rtl="0" eaLnBrk="1" latinLnBrk="0" hangingPunct="1">
        <a:spcBef>
          <a:spcPct val="20000"/>
        </a:spcBef>
        <a:buFont typeface="Arial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117" indent="-769902" algn="l" defTabSz="1539804" rtl="0" eaLnBrk="1" latinLnBrk="0" hangingPunct="1">
        <a:spcBef>
          <a:spcPct val="20000"/>
        </a:spcBef>
        <a:buFont typeface="Arial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8921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8725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8529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8333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804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608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412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216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019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8823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8627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8431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10688638" cy="43165653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0" y="564705"/>
            <a:ext cx="9969500" cy="99695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500" y="2691382"/>
            <a:ext cx="8013700" cy="5613400"/>
          </a:xfrm>
          <a:prstGeom prst="rect">
            <a:avLst/>
          </a:prstGeom>
        </p:spPr>
      </p:pic>
      <p:pic>
        <p:nvPicPr>
          <p:cNvPr id="7" name="図 6" descr="88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457773"/>
            <a:ext cx="10053828" cy="3037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765075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2015-02-26T08:36:41Z</dcterms:created>
  <dcterms:modified xsi:type="dcterms:W3CDTF">2015-02-26T08:41:54Z</dcterms:modified>
</cp:coreProperties>
</file>