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6858000" cy="10477500"/>
  <p:notesSz cx="6799263" cy="9929813"/>
  <p:defaultTextStyle>
    <a:defPPr>
      <a:defRPr lang="ja-JP"/>
    </a:defPPr>
    <a:lvl1pPr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9" autoAdjust="0"/>
    <p:restoredTop sz="94660" autoAdjust="0"/>
  </p:normalViewPr>
  <p:slideViewPr>
    <p:cSldViewPr snapToGrid="0">
      <p:cViewPr varScale="1">
        <p:scale>
          <a:sx n="72" d="100"/>
          <a:sy n="72" d="100"/>
        </p:scale>
        <p:origin x="-1728" y="-108"/>
      </p:cViewPr>
      <p:guideLst>
        <p:guide orient="horz" pos="3312"/>
        <p:guide pos="216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7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7" name="Rectangle 307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498" y="0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DF93EE5C-FDD9-4FE1-A406-1A936868D989}" type="datetimeFigureOut">
              <a:rPr lang="ja-JP" altLang="en-US"/>
              <a:pPr>
                <a:defRPr/>
              </a:pPr>
              <a:t>2015/3/3</a:t>
            </a:fld>
            <a:endParaRPr lang="en-US" altLang="ja-JP"/>
          </a:p>
        </p:txBody>
      </p:sp>
      <p:sp>
        <p:nvSpPr>
          <p:cNvPr id="16388" name="Rectangle 3076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389" name="Rectangle 3077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498" y="9432925"/>
            <a:ext cx="294576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ACF4AACF-D9D0-47E6-90DB-CDCEB2B0D87D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3027055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4D1E6-2513-4869-9F4A-28342C0CBE42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9BC54-A705-4C6F-8599-A0BE040E4ADA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26A3A-E557-4B7E-8860-9809661D7A54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9BB0A-4121-4CAA-BA53-E110A9550DE9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FE719-9FE7-4B6C-BE1E-157848244B75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CBAFA-E800-41A8-A91E-3EB30AD9A59A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0D01-8497-4B60-91A4-0C74372A2132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0C0D3-2C16-414F-8D15-813EAFA22BA2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E8151-FD0B-45E2-9378-95D0959FD004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5AA64-72CE-4152-838C-423056ED9A05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262BC-8412-44A3-9D78-F672D0E912B7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39515-14F3-4DA0-91F5-6955C115BF3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405A-4A69-4F82-9030-A37824BC83D4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A3809-431C-445E-9355-864676DADB1C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704F7-759F-4996-8E6D-431A2CDE96B8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58A4B-7804-4FA4-A577-3FDBCFDF419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FCB18-D53F-48F1-B114-48FAF1FED045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8E673-E926-4020-8AAE-CB063F9B268B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ACA29-C1B6-4150-9C15-3734B7E23F4F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629C8-7170-49D1-8131-4DA97D26A53D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58C3A-0B0A-4C7E-A824-FB42CE77F1AB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26C13-FEDC-4D33-88ED-00AB78569237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342900" y="419100"/>
            <a:ext cx="617220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342900" y="2444750"/>
            <a:ext cx="6172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 bwMode="auto">
          <a:xfrm>
            <a:off x="342900" y="9712325"/>
            <a:ext cx="16002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A058D3-16D3-4928-A9FC-313948B90D8F}" type="datetimeFigureOut">
              <a:rPr lang="ja-JP" altLang="en-US"/>
              <a:pPr>
                <a:defRPr/>
              </a:pPr>
              <a:t>2015/3/3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 bwMode="auto">
          <a:xfrm>
            <a:off x="2343150" y="9712325"/>
            <a:ext cx="21717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 bwMode="auto">
          <a:xfrm>
            <a:off x="4914900" y="9712325"/>
            <a:ext cx="16002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0" rIns="91420" bIns="4571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0099049-E076-4D77-AEE7-FD3FCFAC5ECB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1"/>
          <p:cNvSpPr>
            <a:spLocks noChangeArrowheads="1"/>
          </p:cNvSpPr>
          <p:nvPr/>
        </p:nvSpPr>
        <p:spPr bwMode="auto">
          <a:xfrm>
            <a:off x="225425" y="312738"/>
            <a:ext cx="3198813" cy="20685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1" name="Rectangle 1651"/>
          <p:cNvSpPr>
            <a:spLocks noChangeArrowheads="1"/>
          </p:cNvSpPr>
          <p:nvPr/>
        </p:nvSpPr>
        <p:spPr bwMode="auto">
          <a:xfrm>
            <a:off x="3500438" y="303213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2" name="Rectangle 1652"/>
          <p:cNvSpPr>
            <a:spLocks noChangeArrowheads="1"/>
          </p:cNvSpPr>
          <p:nvPr/>
        </p:nvSpPr>
        <p:spPr bwMode="auto">
          <a:xfrm>
            <a:off x="220663" y="2270125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3" name="Rectangle 1653"/>
          <p:cNvSpPr>
            <a:spLocks noChangeArrowheads="1"/>
          </p:cNvSpPr>
          <p:nvPr/>
        </p:nvSpPr>
        <p:spPr bwMode="auto">
          <a:xfrm>
            <a:off x="3489325" y="2270125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4" name="Rectangle 1654"/>
          <p:cNvSpPr>
            <a:spLocks noChangeArrowheads="1"/>
          </p:cNvSpPr>
          <p:nvPr/>
        </p:nvSpPr>
        <p:spPr bwMode="auto">
          <a:xfrm>
            <a:off x="220663" y="4237038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5" name="Rectangle 1655"/>
          <p:cNvSpPr>
            <a:spLocks noChangeArrowheads="1"/>
          </p:cNvSpPr>
          <p:nvPr/>
        </p:nvSpPr>
        <p:spPr bwMode="auto">
          <a:xfrm>
            <a:off x="3501008" y="4158630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6" name="Rectangle 1656"/>
          <p:cNvSpPr>
            <a:spLocks noChangeArrowheads="1"/>
          </p:cNvSpPr>
          <p:nvPr/>
        </p:nvSpPr>
        <p:spPr bwMode="auto">
          <a:xfrm>
            <a:off x="220663" y="6203950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7" name="Rectangle 1657"/>
          <p:cNvSpPr>
            <a:spLocks noChangeArrowheads="1"/>
          </p:cNvSpPr>
          <p:nvPr/>
        </p:nvSpPr>
        <p:spPr bwMode="auto">
          <a:xfrm>
            <a:off x="3489325" y="6203950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8" name="Rectangle 1658"/>
          <p:cNvSpPr>
            <a:spLocks noChangeArrowheads="1"/>
          </p:cNvSpPr>
          <p:nvPr/>
        </p:nvSpPr>
        <p:spPr bwMode="auto">
          <a:xfrm>
            <a:off x="220663" y="8172450"/>
            <a:ext cx="3208337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59" name="Rectangle 1659"/>
          <p:cNvSpPr>
            <a:spLocks noChangeArrowheads="1"/>
          </p:cNvSpPr>
          <p:nvPr/>
        </p:nvSpPr>
        <p:spPr bwMode="auto">
          <a:xfrm>
            <a:off x="3489325" y="8172450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060" name="Rectangle 1651"/>
          <p:cNvSpPr>
            <a:spLocks noChangeArrowheads="1"/>
          </p:cNvSpPr>
          <p:nvPr/>
        </p:nvSpPr>
        <p:spPr bwMode="auto">
          <a:xfrm>
            <a:off x="228600" y="303213"/>
            <a:ext cx="3208338" cy="1943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4" name="図形グループ 3"/>
          <p:cNvGrpSpPr/>
          <p:nvPr/>
        </p:nvGrpSpPr>
        <p:grpSpPr>
          <a:xfrm>
            <a:off x="3573016" y="342206"/>
            <a:ext cx="3059321" cy="1820931"/>
            <a:chOff x="3573016" y="342206"/>
            <a:chExt cx="3059321" cy="1820931"/>
          </a:xfrm>
        </p:grpSpPr>
        <p:pic>
          <p:nvPicPr>
            <p:cNvPr id="2" name="図 1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3" name="正方形/長方形 2"/>
            <p:cNvSpPr/>
            <p:nvPr/>
          </p:nvSpPr>
          <p:spPr>
            <a:xfrm>
              <a:off x="4708429" y="572135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>
                  <a:latin typeface="小塚ゴシック Pro M"/>
                  <a:ea typeface="小塚ゴシック Pro M"/>
                  <a:cs typeface="小塚ゴシック Pro M"/>
                </a:rPr>
                <a:t>1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05" name="図形グループ 104"/>
          <p:cNvGrpSpPr/>
          <p:nvPr/>
        </p:nvGrpSpPr>
        <p:grpSpPr>
          <a:xfrm>
            <a:off x="3573016" y="2341496"/>
            <a:ext cx="3059321" cy="1820931"/>
            <a:chOff x="3573016" y="342206"/>
            <a:chExt cx="3059321" cy="1820931"/>
          </a:xfrm>
        </p:grpSpPr>
        <p:pic>
          <p:nvPicPr>
            <p:cNvPr id="106" name="図 105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07" name="正方形/長方形 106"/>
            <p:cNvSpPr/>
            <p:nvPr/>
          </p:nvSpPr>
          <p:spPr>
            <a:xfrm>
              <a:off x="4733830" y="532379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2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08" name="正方形/長方形 107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09" name="図形グループ 108"/>
          <p:cNvGrpSpPr/>
          <p:nvPr/>
        </p:nvGrpSpPr>
        <p:grpSpPr>
          <a:xfrm>
            <a:off x="3573016" y="4302646"/>
            <a:ext cx="3059321" cy="1820931"/>
            <a:chOff x="3573016" y="342206"/>
            <a:chExt cx="3059321" cy="1820931"/>
          </a:xfrm>
        </p:grpSpPr>
        <p:pic>
          <p:nvPicPr>
            <p:cNvPr id="110" name="図 109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11" name="正方形/長方形 110"/>
            <p:cNvSpPr/>
            <p:nvPr/>
          </p:nvSpPr>
          <p:spPr>
            <a:xfrm>
              <a:off x="4737806" y="558883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3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12" name="正方形/長方形 111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13" name="図形グループ 112"/>
          <p:cNvGrpSpPr/>
          <p:nvPr/>
        </p:nvGrpSpPr>
        <p:grpSpPr>
          <a:xfrm>
            <a:off x="3573016" y="6272263"/>
            <a:ext cx="3059321" cy="1820931"/>
            <a:chOff x="3573016" y="342206"/>
            <a:chExt cx="3059321" cy="1820931"/>
          </a:xfrm>
        </p:grpSpPr>
        <p:pic>
          <p:nvPicPr>
            <p:cNvPr id="114" name="図 113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15" name="正方形/長方形 114"/>
            <p:cNvSpPr/>
            <p:nvPr/>
          </p:nvSpPr>
          <p:spPr>
            <a:xfrm>
              <a:off x="4695471" y="545631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4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16" name="正方形/長方形 115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17" name="図形グループ 116"/>
          <p:cNvGrpSpPr/>
          <p:nvPr/>
        </p:nvGrpSpPr>
        <p:grpSpPr>
          <a:xfrm>
            <a:off x="3573016" y="8246152"/>
            <a:ext cx="3059321" cy="1820931"/>
            <a:chOff x="3573016" y="342206"/>
            <a:chExt cx="3059321" cy="1820931"/>
          </a:xfrm>
        </p:grpSpPr>
        <p:pic>
          <p:nvPicPr>
            <p:cNvPr id="118" name="図 117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19" name="正方形/長方形 118"/>
            <p:cNvSpPr/>
            <p:nvPr/>
          </p:nvSpPr>
          <p:spPr>
            <a:xfrm>
              <a:off x="4720872" y="572135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5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23" name="図形グループ 122"/>
          <p:cNvGrpSpPr/>
          <p:nvPr/>
        </p:nvGrpSpPr>
        <p:grpSpPr>
          <a:xfrm>
            <a:off x="332656" y="342206"/>
            <a:ext cx="3059321" cy="1820931"/>
            <a:chOff x="3573016" y="342206"/>
            <a:chExt cx="3059321" cy="1820931"/>
          </a:xfrm>
        </p:grpSpPr>
        <p:pic>
          <p:nvPicPr>
            <p:cNvPr id="124" name="図 123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25" name="正方形/長方形 124"/>
            <p:cNvSpPr/>
            <p:nvPr/>
          </p:nvSpPr>
          <p:spPr>
            <a:xfrm>
              <a:off x="4695471" y="545631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6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27" name="図形グループ 126"/>
          <p:cNvGrpSpPr/>
          <p:nvPr/>
        </p:nvGrpSpPr>
        <p:grpSpPr>
          <a:xfrm>
            <a:off x="332656" y="2341496"/>
            <a:ext cx="3059321" cy="1820931"/>
            <a:chOff x="3573016" y="342206"/>
            <a:chExt cx="3059321" cy="1820931"/>
          </a:xfrm>
        </p:grpSpPr>
        <p:pic>
          <p:nvPicPr>
            <p:cNvPr id="128" name="図 127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29" name="正方形/長方形 128"/>
            <p:cNvSpPr/>
            <p:nvPr/>
          </p:nvSpPr>
          <p:spPr>
            <a:xfrm>
              <a:off x="4747303" y="558883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7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30" name="正方形/長方形 129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31" name="図形グループ 130"/>
          <p:cNvGrpSpPr/>
          <p:nvPr/>
        </p:nvGrpSpPr>
        <p:grpSpPr>
          <a:xfrm>
            <a:off x="332656" y="4302646"/>
            <a:ext cx="3059321" cy="1820931"/>
            <a:chOff x="3573016" y="342206"/>
            <a:chExt cx="3059321" cy="1820931"/>
          </a:xfrm>
        </p:grpSpPr>
        <p:pic>
          <p:nvPicPr>
            <p:cNvPr id="132" name="図 131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33" name="正方形/長方形 132"/>
            <p:cNvSpPr/>
            <p:nvPr/>
          </p:nvSpPr>
          <p:spPr>
            <a:xfrm>
              <a:off x="4721387" y="558883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8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34" name="正方形/長方形 133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35" name="図形グループ 134"/>
          <p:cNvGrpSpPr/>
          <p:nvPr/>
        </p:nvGrpSpPr>
        <p:grpSpPr>
          <a:xfrm>
            <a:off x="332656" y="6263796"/>
            <a:ext cx="3059321" cy="1820931"/>
            <a:chOff x="3573016" y="342206"/>
            <a:chExt cx="3059321" cy="1820931"/>
          </a:xfrm>
        </p:grpSpPr>
        <p:pic>
          <p:nvPicPr>
            <p:cNvPr id="136" name="図 135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37" name="正方形/長方形 136"/>
            <p:cNvSpPr/>
            <p:nvPr/>
          </p:nvSpPr>
          <p:spPr>
            <a:xfrm>
              <a:off x="4734345" y="545631"/>
              <a:ext cx="78072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0" dirty="0" smtClean="0">
                  <a:latin typeface="小塚ゴシック Pro M"/>
                  <a:ea typeface="小塚ゴシック Pro M"/>
                  <a:cs typeface="小塚ゴシック Pro M"/>
                </a:rPr>
                <a:t>9</a:t>
              </a:r>
              <a:endParaRPr lang="ja-JP" altLang="en-US" sz="80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38" name="正方形/長方形 137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grpSp>
        <p:nvGrpSpPr>
          <p:cNvPr id="140" name="図形グループ 139"/>
          <p:cNvGrpSpPr/>
          <p:nvPr/>
        </p:nvGrpSpPr>
        <p:grpSpPr>
          <a:xfrm>
            <a:off x="332656" y="8246152"/>
            <a:ext cx="3059321" cy="1820931"/>
            <a:chOff x="3573016" y="342206"/>
            <a:chExt cx="3059321" cy="1820931"/>
          </a:xfrm>
        </p:grpSpPr>
        <p:pic>
          <p:nvPicPr>
            <p:cNvPr id="141" name="図 140" descr="1.t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73016" y="342206"/>
              <a:ext cx="3059321" cy="1815737"/>
            </a:xfrm>
            <a:prstGeom prst="rect">
              <a:avLst/>
            </a:prstGeom>
          </p:spPr>
        </p:pic>
        <p:sp>
          <p:nvSpPr>
            <p:cNvPr id="142" name="正方形/長方形 141"/>
            <p:cNvSpPr/>
            <p:nvPr/>
          </p:nvSpPr>
          <p:spPr>
            <a:xfrm>
              <a:off x="4454640" y="570670"/>
              <a:ext cx="1222488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7200" dirty="0" smtClean="0">
                  <a:latin typeface="小塚ゴシック Pro M"/>
                  <a:ea typeface="小塚ゴシック Pro M"/>
                  <a:cs typeface="小塚ゴシック Pro M"/>
                </a:rPr>
                <a:t>10</a:t>
              </a:r>
              <a:endParaRPr lang="ja-JP" altLang="en-US" sz="7200" dirty="0">
                <a:latin typeface="小塚ゴシック Pro M"/>
                <a:ea typeface="小塚ゴシック Pro M"/>
                <a:cs typeface="小塚ゴシック Pro M"/>
              </a:endParaRPr>
            </a:p>
          </p:txBody>
        </p:sp>
        <p:sp>
          <p:nvSpPr>
            <p:cNvPr id="143" name="正方形/長方形 142"/>
            <p:cNvSpPr/>
            <p:nvPr/>
          </p:nvSpPr>
          <p:spPr>
            <a:xfrm>
              <a:off x="4114570" y="1839972"/>
              <a:ext cx="198142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500" dirty="0" smtClean="0">
                  <a:solidFill>
                    <a:schemeClr val="bg1"/>
                  </a:solidFill>
                  <a:latin typeface="小塚ゴシック Pro H"/>
                  <a:ea typeface="小塚ゴシック Pro H"/>
                  <a:cs typeface="小塚ゴシック Pro H"/>
                </a:rPr>
                <a:t>とうしばクリニック</a:t>
              </a:r>
              <a:endParaRPr lang="ja-JP" altLang="en-US" sz="1500" dirty="0">
                <a:solidFill>
                  <a:schemeClr val="bg1"/>
                </a:solidFill>
                <a:latin typeface="小塚ゴシック Pro H"/>
                <a:ea typeface="小塚ゴシック Pro H"/>
                <a:cs typeface="小塚ゴシック Pro H"/>
              </a:endParaRPr>
            </a:p>
          </p:txBody>
        </p:sp>
      </p:grpSp>
      <p:sp>
        <p:nvSpPr>
          <p:cNvPr id="5" name="正方形/長方形 4"/>
          <p:cNvSpPr/>
          <p:nvPr/>
        </p:nvSpPr>
        <p:spPr>
          <a:xfrm>
            <a:off x="250452" y="107728"/>
            <a:ext cx="162871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/>
              <a:t>病院／診察順番待ちカード／</a:t>
            </a:r>
            <a:r>
              <a:rPr lang="en-US" altLang="ja-JP" sz="800" dirty="0"/>
              <a:t>A4</a:t>
            </a:r>
            <a:endParaRPr lang="ja-JP" altLang="en-US" sz="800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0417" y="461225"/>
            <a:ext cx="774700" cy="215900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0417" y="2459861"/>
            <a:ext cx="774700" cy="215900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0417" y="4426490"/>
            <a:ext cx="774700" cy="215900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0417" y="6393119"/>
            <a:ext cx="774700" cy="215900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0417" y="8371988"/>
            <a:ext cx="774700" cy="215900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4" y="8371988"/>
            <a:ext cx="774700" cy="215900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4" y="6370706"/>
            <a:ext cx="774700" cy="215900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4" y="4426490"/>
            <a:ext cx="774700" cy="215900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4" y="2459861"/>
            <a:ext cx="774700" cy="215900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4" y="466050"/>
            <a:ext cx="774700" cy="215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48</Words>
  <Application>Microsoft Office PowerPoint</Application>
  <PresentationFormat>ユーザー設定</PresentationFormat>
  <Paragraphs>21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スライド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knemoto</dc:creator>
  <cp:lastModifiedBy>tec</cp:lastModifiedBy>
  <cp:revision>172</cp:revision>
  <dcterms:created xsi:type="dcterms:W3CDTF">2008-12-24T07:28:38Z</dcterms:created>
  <dcterms:modified xsi:type="dcterms:W3CDTF">2015-03-03T01:49:22Z</dcterms:modified>
</cp:coreProperties>
</file>