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2000" y="-128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25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9489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2901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98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6416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5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222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9311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4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8596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96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F7A9E-A6B6-1246-A30B-781CF022CC49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87118-C96F-F44A-81A9-6B857C1CB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12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7506" cy="10688638"/>
          </a:xfrm>
          <a:prstGeom prst="rect">
            <a:avLst/>
          </a:prstGeom>
        </p:spPr>
      </p:pic>
      <p:pic>
        <p:nvPicPr>
          <p:cNvPr id="5" name="図 4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4" y="633184"/>
            <a:ext cx="9825228" cy="3959352"/>
          </a:xfrm>
          <a:prstGeom prst="rect">
            <a:avLst/>
          </a:prstGeom>
        </p:spPr>
      </p:pic>
      <p:pic>
        <p:nvPicPr>
          <p:cNvPr id="6" name="図 5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4196073"/>
            <a:ext cx="13958316" cy="591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6213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2015-02-27T09:03:21Z</dcterms:created>
  <dcterms:modified xsi:type="dcterms:W3CDTF">2015-02-27T09:05:52Z</dcterms:modified>
</cp:coreProperties>
</file>