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tif" ContentType="image/tiff"/>
  <Default Extension="bin" ContentType="application/vnd.openxmlformats-officedocument.presentationml.printerSettings"/>
  <Default Extension="rels" ContentType="application/vnd.openxmlformats-package.relationships+xml"/>
  <Default Extension="emf" ContentType="image/x-em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</p:sldIdLst>
  <p:sldSz cx="15124113" cy="10625138"/>
  <p:notesSz cx="6858000" cy="9144000"/>
  <p:defaultTextStyle>
    <a:defPPr>
      <a:defRPr lang="ja-JP"/>
    </a:defPPr>
    <a:lvl1pPr marL="0" algn="l" defTabSz="735681" rtl="0" eaLnBrk="1" latinLnBrk="0" hangingPunct="1">
      <a:defRPr kumimoji="1" sz="2900" kern="1200">
        <a:solidFill>
          <a:schemeClr val="tx1"/>
        </a:solidFill>
        <a:latin typeface="+mn-lt"/>
        <a:ea typeface="+mn-ea"/>
        <a:cs typeface="+mn-cs"/>
      </a:defRPr>
    </a:lvl1pPr>
    <a:lvl2pPr marL="735681" algn="l" defTabSz="735681" rtl="0" eaLnBrk="1" latinLnBrk="0" hangingPunct="1">
      <a:defRPr kumimoji="1" sz="2900" kern="1200">
        <a:solidFill>
          <a:schemeClr val="tx1"/>
        </a:solidFill>
        <a:latin typeface="+mn-lt"/>
        <a:ea typeface="+mn-ea"/>
        <a:cs typeface="+mn-cs"/>
      </a:defRPr>
    </a:lvl2pPr>
    <a:lvl3pPr marL="1471361" algn="l" defTabSz="735681" rtl="0" eaLnBrk="1" latinLnBrk="0" hangingPunct="1">
      <a:defRPr kumimoji="1" sz="2900" kern="1200">
        <a:solidFill>
          <a:schemeClr val="tx1"/>
        </a:solidFill>
        <a:latin typeface="+mn-lt"/>
        <a:ea typeface="+mn-ea"/>
        <a:cs typeface="+mn-cs"/>
      </a:defRPr>
    </a:lvl3pPr>
    <a:lvl4pPr marL="2207042" algn="l" defTabSz="735681" rtl="0" eaLnBrk="1" latinLnBrk="0" hangingPunct="1">
      <a:defRPr kumimoji="1" sz="2900" kern="1200">
        <a:solidFill>
          <a:schemeClr val="tx1"/>
        </a:solidFill>
        <a:latin typeface="+mn-lt"/>
        <a:ea typeface="+mn-ea"/>
        <a:cs typeface="+mn-cs"/>
      </a:defRPr>
    </a:lvl4pPr>
    <a:lvl5pPr marL="2942722" algn="l" defTabSz="735681" rtl="0" eaLnBrk="1" latinLnBrk="0" hangingPunct="1">
      <a:defRPr kumimoji="1" sz="2900" kern="1200">
        <a:solidFill>
          <a:schemeClr val="tx1"/>
        </a:solidFill>
        <a:latin typeface="+mn-lt"/>
        <a:ea typeface="+mn-ea"/>
        <a:cs typeface="+mn-cs"/>
      </a:defRPr>
    </a:lvl5pPr>
    <a:lvl6pPr marL="3678403" algn="l" defTabSz="735681" rtl="0" eaLnBrk="1" latinLnBrk="0" hangingPunct="1">
      <a:defRPr kumimoji="1" sz="2900" kern="1200">
        <a:solidFill>
          <a:schemeClr val="tx1"/>
        </a:solidFill>
        <a:latin typeface="+mn-lt"/>
        <a:ea typeface="+mn-ea"/>
        <a:cs typeface="+mn-cs"/>
      </a:defRPr>
    </a:lvl6pPr>
    <a:lvl7pPr marL="4414083" algn="l" defTabSz="735681" rtl="0" eaLnBrk="1" latinLnBrk="0" hangingPunct="1">
      <a:defRPr kumimoji="1" sz="2900" kern="1200">
        <a:solidFill>
          <a:schemeClr val="tx1"/>
        </a:solidFill>
        <a:latin typeface="+mn-lt"/>
        <a:ea typeface="+mn-ea"/>
        <a:cs typeface="+mn-cs"/>
      </a:defRPr>
    </a:lvl7pPr>
    <a:lvl8pPr marL="5149764" algn="l" defTabSz="735681" rtl="0" eaLnBrk="1" latinLnBrk="0" hangingPunct="1">
      <a:defRPr kumimoji="1" sz="2900" kern="1200">
        <a:solidFill>
          <a:schemeClr val="tx1"/>
        </a:solidFill>
        <a:latin typeface="+mn-lt"/>
        <a:ea typeface="+mn-ea"/>
        <a:cs typeface="+mn-cs"/>
      </a:defRPr>
    </a:lvl8pPr>
    <a:lvl9pPr marL="5885444" algn="l" defTabSz="735681" rtl="0" eaLnBrk="1" latinLnBrk="0" hangingPunct="1">
      <a:defRPr kumimoji="1" sz="29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92" d="100"/>
          <a:sy n="92" d="100"/>
        </p:scale>
        <p:origin x="-1968" y="-104"/>
      </p:cViewPr>
      <p:guideLst>
        <p:guide orient="horz" pos="3347"/>
        <p:guide pos="4764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interSettings" Target="printerSettings/printerSettings1.bin"/><Relationship Id="rId4" Type="http://schemas.openxmlformats.org/officeDocument/2006/relationships/presProps" Target="presProps.xml"/><Relationship Id="rId5" Type="http://schemas.openxmlformats.org/officeDocument/2006/relationships/viewProps" Target="viewProps.xml"/><Relationship Id="rId6" Type="http://schemas.openxmlformats.org/officeDocument/2006/relationships/theme" Target="theme/theme1.xml"/><Relationship Id="rId7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1134309" y="3300680"/>
            <a:ext cx="12855496" cy="2277518"/>
          </a:xfrm>
        </p:spPr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2268617" y="6020912"/>
            <a:ext cx="10586879" cy="271531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73568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4713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220704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9427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67840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441408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514976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88544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マスター サブタイトルの書式設定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0BD28-12D4-F44C-A1D2-FE566CA91E48}" type="datetimeFigureOut">
              <a:rPr kumimoji="1" lang="ja-JP" altLang="en-US" smtClean="0"/>
              <a:t>15/03/02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4B1CBE-6EE5-CD41-A833-16C1048EFF2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433841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0BD28-12D4-F44C-A1D2-FE566CA91E48}" type="datetimeFigureOut">
              <a:rPr kumimoji="1" lang="ja-JP" altLang="en-US" smtClean="0"/>
              <a:t>15/03/02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4B1CBE-6EE5-CD41-A833-16C1048EFF2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814914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18138434" y="659153"/>
            <a:ext cx="5626906" cy="14046335"/>
          </a:xfrm>
        </p:spPr>
        <p:txBody>
          <a:bodyPr vert="eaVert"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1249840" y="659153"/>
            <a:ext cx="16636524" cy="1404633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0BD28-12D4-F44C-A1D2-FE566CA91E48}" type="datetimeFigureOut">
              <a:rPr kumimoji="1" lang="ja-JP" altLang="en-US" smtClean="0"/>
              <a:t>15/03/02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4B1CBE-6EE5-CD41-A833-16C1048EFF2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997146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0BD28-12D4-F44C-A1D2-FE566CA91E48}" type="datetimeFigureOut">
              <a:rPr kumimoji="1" lang="ja-JP" altLang="en-US" smtClean="0"/>
              <a:t>15/03/02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4B1CBE-6EE5-CD41-A833-16C1048EFF2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251263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194701" y="6827636"/>
            <a:ext cx="12855496" cy="2110270"/>
          </a:xfrm>
        </p:spPr>
        <p:txBody>
          <a:bodyPr anchor="t"/>
          <a:lstStyle>
            <a:lvl1pPr algn="l">
              <a:defRPr sz="6400" b="1" cap="all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1194701" y="4503388"/>
            <a:ext cx="12855496" cy="2324248"/>
          </a:xfrm>
        </p:spPr>
        <p:txBody>
          <a:bodyPr anchor="b"/>
          <a:lstStyle>
            <a:lvl1pPr marL="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1pPr>
            <a:lvl2pPr marL="735681" indent="0">
              <a:buNone/>
              <a:defRPr sz="2900">
                <a:solidFill>
                  <a:schemeClr val="tx1">
                    <a:tint val="75000"/>
                  </a:schemeClr>
                </a:solidFill>
              </a:defRPr>
            </a:lvl2pPr>
            <a:lvl3pPr marL="1471361" indent="0">
              <a:buNone/>
              <a:defRPr sz="2600">
                <a:solidFill>
                  <a:schemeClr val="tx1">
                    <a:tint val="75000"/>
                  </a:schemeClr>
                </a:solidFill>
              </a:defRPr>
            </a:lvl3pPr>
            <a:lvl4pPr marL="2207042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4pPr>
            <a:lvl5pPr marL="2942722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5pPr>
            <a:lvl6pPr marL="3678403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6pPr>
            <a:lvl7pPr marL="4414083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7pPr>
            <a:lvl8pPr marL="5149764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8pPr>
            <a:lvl9pPr marL="5885444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0BD28-12D4-F44C-A1D2-FE566CA91E48}" type="datetimeFigureOut">
              <a:rPr kumimoji="1" lang="ja-JP" altLang="en-US" smtClean="0"/>
              <a:t>15/03/02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4B1CBE-6EE5-CD41-A833-16C1048EFF2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299837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1249841" y="3841775"/>
            <a:ext cx="11130403" cy="10863712"/>
          </a:xfrm>
        </p:spPr>
        <p:txBody>
          <a:bodyPr/>
          <a:lstStyle>
            <a:lvl1pPr>
              <a:defRPr sz="4500"/>
            </a:lvl1pPr>
            <a:lvl2pPr>
              <a:defRPr sz="3900"/>
            </a:lvl2pPr>
            <a:lvl3pPr>
              <a:defRPr sz="32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12632311" y="3841775"/>
            <a:ext cx="11133028" cy="10863712"/>
          </a:xfrm>
        </p:spPr>
        <p:txBody>
          <a:bodyPr/>
          <a:lstStyle>
            <a:lvl1pPr>
              <a:defRPr sz="4500"/>
            </a:lvl1pPr>
            <a:lvl2pPr>
              <a:defRPr sz="3900"/>
            </a:lvl2pPr>
            <a:lvl3pPr>
              <a:defRPr sz="32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0BD28-12D4-F44C-A1D2-FE566CA91E48}" type="datetimeFigureOut">
              <a:rPr kumimoji="1" lang="ja-JP" altLang="en-US" smtClean="0"/>
              <a:t>15/03/02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4B1CBE-6EE5-CD41-A833-16C1048EFF2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783491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56206" y="425498"/>
            <a:ext cx="13611702" cy="1770856"/>
          </a:xfrm>
        </p:spPr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56206" y="2378359"/>
            <a:ext cx="6682443" cy="991187"/>
          </a:xfrm>
        </p:spPr>
        <p:txBody>
          <a:bodyPr anchor="b"/>
          <a:lstStyle>
            <a:lvl1pPr marL="0" indent="0">
              <a:buNone/>
              <a:defRPr sz="3900" b="1"/>
            </a:lvl1pPr>
            <a:lvl2pPr marL="735681" indent="0">
              <a:buNone/>
              <a:defRPr sz="3200" b="1"/>
            </a:lvl2pPr>
            <a:lvl3pPr marL="1471361" indent="0">
              <a:buNone/>
              <a:defRPr sz="2900" b="1"/>
            </a:lvl3pPr>
            <a:lvl4pPr marL="2207042" indent="0">
              <a:buNone/>
              <a:defRPr sz="2600" b="1"/>
            </a:lvl4pPr>
            <a:lvl5pPr marL="2942722" indent="0">
              <a:buNone/>
              <a:defRPr sz="2600" b="1"/>
            </a:lvl5pPr>
            <a:lvl6pPr marL="3678403" indent="0">
              <a:buNone/>
              <a:defRPr sz="2600" b="1"/>
            </a:lvl6pPr>
            <a:lvl7pPr marL="4414083" indent="0">
              <a:buNone/>
              <a:defRPr sz="2600" b="1"/>
            </a:lvl7pPr>
            <a:lvl8pPr marL="5149764" indent="0">
              <a:buNone/>
              <a:defRPr sz="2600" b="1"/>
            </a:lvl8pPr>
            <a:lvl9pPr marL="5885444" indent="0">
              <a:buNone/>
              <a:defRPr sz="2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756206" y="3369546"/>
            <a:ext cx="6682443" cy="6121753"/>
          </a:xfrm>
        </p:spPr>
        <p:txBody>
          <a:bodyPr/>
          <a:lstStyle>
            <a:lvl1pPr>
              <a:defRPr sz="3900"/>
            </a:lvl1pPr>
            <a:lvl2pPr>
              <a:defRPr sz="3200"/>
            </a:lvl2pPr>
            <a:lvl3pPr>
              <a:defRPr sz="2900"/>
            </a:lvl3pPr>
            <a:lvl4pPr>
              <a:defRPr sz="2600"/>
            </a:lvl4pPr>
            <a:lvl5pPr>
              <a:defRPr sz="2600"/>
            </a:lvl5pPr>
            <a:lvl6pPr>
              <a:defRPr sz="2600"/>
            </a:lvl6pPr>
            <a:lvl7pPr>
              <a:defRPr sz="2600"/>
            </a:lvl7pPr>
            <a:lvl8pPr>
              <a:defRPr sz="2600"/>
            </a:lvl8pPr>
            <a:lvl9pPr>
              <a:defRPr sz="2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7682840" y="2378359"/>
            <a:ext cx="6685068" cy="991187"/>
          </a:xfrm>
        </p:spPr>
        <p:txBody>
          <a:bodyPr anchor="b"/>
          <a:lstStyle>
            <a:lvl1pPr marL="0" indent="0">
              <a:buNone/>
              <a:defRPr sz="3900" b="1"/>
            </a:lvl1pPr>
            <a:lvl2pPr marL="735681" indent="0">
              <a:buNone/>
              <a:defRPr sz="3200" b="1"/>
            </a:lvl2pPr>
            <a:lvl3pPr marL="1471361" indent="0">
              <a:buNone/>
              <a:defRPr sz="2900" b="1"/>
            </a:lvl3pPr>
            <a:lvl4pPr marL="2207042" indent="0">
              <a:buNone/>
              <a:defRPr sz="2600" b="1"/>
            </a:lvl4pPr>
            <a:lvl5pPr marL="2942722" indent="0">
              <a:buNone/>
              <a:defRPr sz="2600" b="1"/>
            </a:lvl5pPr>
            <a:lvl6pPr marL="3678403" indent="0">
              <a:buNone/>
              <a:defRPr sz="2600" b="1"/>
            </a:lvl6pPr>
            <a:lvl7pPr marL="4414083" indent="0">
              <a:buNone/>
              <a:defRPr sz="2600" b="1"/>
            </a:lvl7pPr>
            <a:lvl8pPr marL="5149764" indent="0">
              <a:buNone/>
              <a:defRPr sz="2600" b="1"/>
            </a:lvl8pPr>
            <a:lvl9pPr marL="5885444" indent="0">
              <a:buNone/>
              <a:defRPr sz="2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7682840" y="3369546"/>
            <a:ext cx="6685068" cy="6121753"/>
          </a:xfrm>
        </p:spPr>
        <p:txBody>
          <a:bodyPr/>
          <a:lstStyle>
            <a:lvl1pPr>
              <a:defRPr sz="3900"/>
            </a:lvl1pPr>
            <a:lvl2pPr>
              <a:defRPr sz="3200"/>
            </a:lvl2pPr>
            <a:lvl3pPr>
              <a:defRPr sz="2900"/>
            </a:lvl3pPr>
            <a:lvl4pPr>
              <a:defRPr sz="2600"/>
            </a:lvl4pPr>
            <a:lvl5pPr>
              <a:defRPr sz="2600"/>
            </a:lvl5pPr>
            <a:lvl6pPr>
              <a:defRPr sz="2600"/>
            </a:lvl6pPr>
            <a:lvl7pPr>
              <a:defRPr sz="2600"/>
            </a:lvl7pPr>
            <a:lvl8pPr>
              <a:defRPr sz="2600"/>
            </a:lvl8pPr>
            <a:lvl9pPr>
              <a:defRPr sz="2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0BD28-12D4-F44C-A1D2-FE566CA91E48}" type="datetimeFigureOut">
              <a:rPr kumimoji="1" lang="ja-JP" altLang="en-US" smtClean="0"/>
              <a:t>15/03/02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4B1CBE-6EE5-CD41-A833-16C1048EFF2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863356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0BD28-12D4-F44C-A1D2-FE566CA91E48}" type="datetimeFigureOut">
              <a:rPr kumimoji="1" lang="ja-JP" altLang="en-US" smtClean="0"/>
              <a:t>15/03/02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4B1CBE-6EE5-CD41-A833-16C1048EFF2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832804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0BD28-12D4-F44C-A1D2-FE566CA91E48}" type="datetimeFigureOut">
              <a:rPr kumimoji="1" lang="ja-JP" altLang="en-US" smtClean="0"/>
              <a:t>15/03/02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4B1CBE-6EE5-CD41-A833-16C1048EFF2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983023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56206" y="423038"/>
            <a:ext cx="4975729" cy="1800371"/>
          </a:xfrm>
        </p:spPr>
        <p:txBody>
          <a:bodyPr anchor="b"/>
          <a:lstStyle>
            <a:lvl1pPr algn="l">
              <a:defRPr sz="32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5913108" y="423039"/>
            <a:ext cx="8454799" cy="9068261"/>
          </a:xfrm>
        </p:spPr>
        <p:txBody>
          <a:bodyPr/>
          <a:lstStyle>
            <a:lvl1pPr>
              <a:defRPr sz="5100"/>
            </a:lvl1pPr>
            <a:lvl2pPr>
              <a:defRPr sz="4500"/>
            </a:lvl2pPr>
            <a:lvl3pPr>
              <a:defRPr sz="3900"/>
            </a:lvl3pPr>
            <a:lvl4pPr>
              <a:defRPr sz="3200"/>
            </a:lvl4pPr>
            <a:lvl5pPr>
              <a:defRPr sz="3200"/>
            </a:lvl5pPr>
            <a:lvl6pPr>
              <a:defRPr sz="3200"/>
            </a:lvl6pPr>
            <a:lvl7pPr>
              <a:defRPr sz="3200"/>
            </a:lvl7pPr>
            <a:lvl8pPr>
              <a:defRPr sz="3200"/>
            </a:lvl8pPr>
            <a:lvl9pPr>
              <a:defRPr sz="32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756206" y="2223409"/>
            <a:ext cx="4975729" cy="7267890"/>
          </a:xfrm>
        </p:spPr>
        <p:txBody>
          <a:bodyPr/>
          <a:lstStyle>
            <a:lvl1pPr marL="0" indent="0">
              <a:buNone/>
              <a:defRPr sz="2300"/>
            </a:lvl1pPr>
            <a:lvl2pPr marL="735681" indent="0">
              <a:buNone/>
              <a:defRPr sz="1900"/>
            </a:lvl2pPr>
            <a:lvl3pPr marL="1471361" indent="0">
              <a:buNone/>
              <a:defRPr sz="1600"/>
            </a:lvl3pPr>
            <a:lvl4pPr marL="2207042" indent="0">
              <a:buNone/>
              <a:defRPr sz="1400"/>
            </a:lvl4pPr>
            <a:lvl5pPr marL="2942722" indent="0">
              <a:buNone/>
              <a:defRPr sz="1400"/>
            </a:lvl5pPr>
            <a:lvl6pPr marL="3678403" indent="0">
              <a:buNone/>
              <a:defRPr sz="1400"/>
            </a:lvl6pPr>
            <a:lvl7pPr marL="4414083" indent="0">
              <a:buNone/>
              <a:defRPr sz="1400"/>
            </a:lvl7pPr>
            <a:lvl8pPr marL="5149764" indent="0">
              <a:buNone/>
              <a:defRPr sz="1400"/>
            </a:lvl8pPr>
            <a:lvl9pPr marL="5885444" indent="0">
              <a:buNone/>
              <a:defRPr sz="14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0BD28-12D4-F44C-A1D2-FE566CA91E48}" type="datetimeFigureOut">
              <a:rPr kumimoji="1" lang="ja-JP" altLang="en-US" smtClean="0"/>
              <a:t>15/03/02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4B1CBE-6EE5-CD41-A833-16C1048EFF2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312975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964432" y="7437597"/>
            <a:ext cx="9074468" cy="878050"/>
          </a:xfrm>
        </p:spPr>
        <p:txBody>
          <a:bodyPr anchor="b"/>
          <a:lstStyle>
            <a:lvl1pPr algn="l">
              <a:defRPr sz="32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2964432" y="949376"/>
            <a:ext cx="9074468" cy="6375083"/>
          </a:xfrm>
        </p:spPr>
        <p:txBody>
          <a:bodyPr/>
          <a:lstStyle>
            <a:lvl1pPr marL="0" indent="0">
              <a:buNone/>
              <a:defRPr sz="5100"/>
            </a:lvl1pPr>
            <a:lvl2pPr marL="735681" indent="0">
              <a:buNone/>
              <a:defRPr sz="4500"/>
            </a:lvl2pPr>
            <a:lvl3pPr marL="1471361" indent="0">
              <a:buNone/>
              <a:defRPr sz="3900"/>
            </a:lvl3pPr>
            <a:lvl4pPr marL="2207042" indent="0">
              <a:buNone/>
              <a:defRPr sz="3200"/>
            </a:lvl4pPr>
            <a:lvl5pPr marL="2942722" indent="0">
              <a:buNone/>
              <a:defRPr sz="3200"/>
            </a:lvl5pPr>
            <a:lvl6pPr marL="3678403" indent="0">
              <a:buNone/>
              <a:defRPr sz="3200"/>
            </a:lvl6pPr>
            <a:lvl7pPr marL="4414083" indent="0">
              <a:buNone/>
              <a:defRPr sz="3200"/>
            </a:lvl7pPr>
            <a:lvl8pPr marL="5149764" indent="0">
              <a:buNone/>
              <a:defRPr sz="3200"/>
            </a:lvl8pPr>
            <a:lvl9pPr marL="5885444" indent="0">
              <a:buNone/>
              <a:defRPr sz="32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2964432" y="8315647"/>
            <a:ext cx="9074468" cy="1246977"/>
          </a:xfrm>
        </p:spPr>
        <p:txBody>
          <a:bodyPr/>
          <a:lstStyle>
            <a:lvl1pPr marL="0" indent="0">
              <a:buNone/>
              <a:defRPr sz="2300"/>
            </a:lvl1pPr>
            <a:lvl2pPr marL="735681" indent="0">
              <a:buNone/>
              <a:defRPr sz="1900"/>
            </a:lvl2pPr>
            <a:lvl3pPr marL="1471361" indent="0">
              <a:buNone/>
              <a:defRPr sz="1600"/>
            </a:lvl3pPr>
            <a:lvl4pPr marL="2207042" indent="0">
              <a:buNone/>
              <a:defRPr sz="1400"/>
            </a:lvl4pPr>
            <a:lvl5pPr marL="2942722" indent="0">
              <a:buNone/>
              <a:defRPr sz="1400"/>
            </a:lvl5pPr>
            <a:lvl6pPr marL="3678403" indent="0">
              <a:buNone/>
              <a:defRPr sz="1400"/>
            </a:lvl6pPr>
            <a:lvl7pPr marL="4414083" indent="0">
              <a:buNone/>
              <a:defRPr sz="1400"/>
            </a:lvl7pPr>
            <a:lvl8pPr marL="5149764" indent="0">
              <a:buNone/>
              <a:defRPr sz="1400"/>
            </a:lvl8pPr>
            <a:lvl9pPr marL="5885444" indent="0">
              <a:buNone/>
              <a:defRPr sz="14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0BD28-12D4-F44C-A1D2-FE566CA91E48}" type="datetimeFigureOut">
              <a:rPr kumimoji="1" lang="ja-JP" altLang="en-US" smtClean="0"/>
              <a:t>15/03/02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4B1CBE-6EE5-CD41-A833-16C1048EFF2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259469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756206" y="425498"/>
            <a:ext cx="13611702" cy="1770856"/>
          </a:xfrm>
          <a:prstGeom prst="rect">
            <a:avLst/>
          </a:prstGeom>
        </p:spPr>
        <p:txBody>
          <a:bodyPr vert="horz" lIns="147136" tIns="73568" rIns="147136" bIns="73568" rtlCol="0" anchor="ctr">
            <a:normAutofit/>
          </a:bodyPr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56206" y="2479200"/>
            <a:ext cx="13611702" cy="7012100"/>
          </a:xfrm>
          <a:prstGeom prst="rect">
            <a:avLst/>
          </a:prstGeom>
        </p:spPr>
        <p:txBody>
          <a:bodyPr vert="horz" lIns="147136" tIns="73568" rIns="147136" bIns="73568" rtlCol="0">
            <a:normAutofit/>
          </a:bodyPr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756206" y="9847930"/>
            <a:ext cx="3528960" cy="565690"/>
          </a:xfrm>
          <a:prstGeom prst="rect">
            <a:avLst/>
          </a:prstGeom>
        </p:spPr>
        <p:txBody>
          <a:bodyPr vert="horz" lIns="147136" tIns="73568" rIns="147136" bIns="73568" rtlCol="0" anchor="ctr"/>
          <a:lstStyle>
            <a:lvl1pPr algn="l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30BD28-12D4-F44C-A1D2-FE566CA91E48}" type="datetimeFigureOut">
              <a:rPr kumimoji="1" lang="ja-JP" altLang="en-US" smtClean="0"/>
              <a:t>15/03/02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5167406" y="9847930"/>
            <a:ext cx="4789302" cy="565690"/>
          </a:xfrm>
          <a:prstGeom prst="rect">
            <a:avLst/>
          </a:prstGeom>
        </p:spPr>
        <p:txBody>
          <a:bodyPr vert="horz" lIns="147136" tIns="73568" rIns="147136" bIns="73568" rtlCol="0" anchor="ctr"/>
          <a:lstStyle>
            <a:lvl1pPr algn="ctr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10838948" y="9847930"/>
            <a:ext cx="3528960" cy="565690"/>
          </a:xfrm>
          <a:prstGeom prst="rect">
            <a:avLst/>
          </a:prstGeom>
        </p:spPr>
        <p:txBody>
          <a:bodyPr vert="horz" lIns="147136" tIns="73568" rIns="147136" bIns="73568" rtlCol="0" anchor="ctr"/>
          <a:lstStyle>
            <a:lvl1pPr algn="r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4B1CBE-6EE5-CD41-A833-16C1048EFF2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266337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735681" rtl="0" eaLnBrk="1" latinLnBrk="0" hangingPunct="1">
        <a:spcBef>
          <a:spcPct val="0"/>
        </a:spcBef>
        <a:buNone/>
        <a:defRPr kumimoji="1" sz="71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551760" indent="-551760" algn="l" defTabSz="735681" rtl="0" eaLnBrk="1" latinLnBrk="0" hangingPunct="1">
        <a:spcBef>
          <a:spcPct val="20000"/>
        </a:spcBef>
        <a:buFont typeface="Arial"/>
        <a:buChar char="•"/>
        <a:defRPr kumimoji="1" sz="5100" kern="1200">
          <a:solidFill>
            <a:schemeClr val="tx1"/>
          </a:solidFill>
          <a:latin typeface="+mn-lt"/>
          <a:ea typeface="+mn-ea"/>
          <a:cs typeface="+mn-cs"/>
        </a:defRPr>
      </a:lvl1pPr>
      <a:lvl2pPr marL="1195481" indent="-459800" algn="l" defTabSz="735681" rtl="0" eaLnBrk="1" latinLnBrk="0" hangingPunct="1">
        <a:spcBef>
          <a:spcPct val="20000"/>
        </a:spcBef>
        <a:buFont typeface="Arial"/>
        <a:buChar char="–"/>
        <a:defRPr kumimoji="1" sz="4500" kern="1200">
          <a:solidFill>
            <a:schemeClr val="tx1"/>
          </a:solidFill>
          <a:latin typeface="+mn-lt"/>
          <a:ea typeface="+mn-ea"/>
          <a:cs typeface="+mn-cs"/>
        </a:defRPr>
      </a:lvl2pPr>
      <a:lvl3pPr marL="1839201" indent="-367840" algn="l" defTabSz="735681" rtl="0" eaLnBrk="1" latinLnBrk="0" hangingPunct="1">
        <a:spcBef>
          <a:spcPct val="20000"/>
        </a:spcBef>
        <a:buFont typeface="Arial"/>
        <a:buChar char="•"/>
        <a:defRPr kumimoji="1" sz="3900" kern="1200">
          <a:solidFill>
            <a:schemeClr val="tx1"/>
          </a:solidFill>
          <a:latin typeface="+mn-lt"/>
          <a:ea typeface="+mn-ea"/>
          <a:cs typeface="+mn-cs"/>
        </a:defRPr>
      </a:lvl3pPr>
      <a:lvl4pPr marL="2574882" indent="-367840" algn="l" defTabSz="735681" rtl="0" eaLnBrk="1" latinLnBrk="0" hangingPunct="1">
        <a:spcBef>
          <a:spcPct val="20000"/>
        </a:spcBef>
        <a:buFont typeface="Arial"/>
        <a:buChar char="–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4pPr>
      <a:lvl5pPr marL="3310562" indent="-367840" algn="l" defTabSz="735681" rtl="0" eaLnBrk="1" latinLnBrk="0" hangingPunct="1">
        <a:spcBef>
          <a:spcPct val="20000"/>
        </a:spcBef>
        <a:buFont typeface="Arial"/>
        <a:buChar char="»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5pPr>
      <a:lvl6pPr marL="4046243" indent="-367840" algn="l" defTabSz="735681" rtl="0" eaLnBrk="1" latinLnBrk="0" hangingPunct="1">
        <a:spcBef>
          <a:spcPct val="20000"/>
        </a:spcBef>
        <a:buFont typeface="Arial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6pPr>
      <a:lvl7pPr marL="4781923" indent="-367840" algn="l" defTabSz="735681" rtl="0" eaLnBrk="1" latinLnBrk="0" hangingPunct="1">
        <a:spcBef>
          <a:spcPct val="20000"/>
        </a:spcBef>
        <a:buFont typeface="Arial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7pPr>
      <a:lvl8pPr marL="5517604" indent="-367840" algn="l" defTabSz="735681" rtl="0" eaLnBrk="1" latinLnBrk="0" hangingPunct="1">
        <a:spcBef>
          <a:spcPct val="20000"/>
        </a:spcBef>
        <a:buFont typeface="Arial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8pPr>
      <a:lvl9pPr marL="6253284" indent="-367840" algn="l" defTabSz="735681" rtl="0" eaLnBrk="1" latinLnBrk="0" hangingPunct="1">
        <a:spcBef>
          <a:spcPct val="20000"/>
        </a:spcBef>
        <a:buFont typeface="Arial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735681" rtl="0" eaLnBrk="1" latinLnBrk="0" hangingPunct="1">
        <a:defRPr kumimoji="1"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735681" algn="l" defTabSz="735681" rtl="0" eaLnBrk="1" latinLnBrk="0" hangingPunct="1">
        <a:defRPr kumimoji="1" sz="2900" kern="1200">
          <a:solidFill>
            <a:schemeClr val="tx1"/>
          </a:solidFill>
          <a:latin typeface="+mn-lt"/>
          <a:ea typeface="+mn-ea"/>
          <a:cs typeface="+mn-cs"/>
        </a:defRPr>
      </a:lvl2pPr>
      <a:lvl3pPr marL="1471361" algn="l" defTabSz="735681" rtl="0" eaLnBrk="1" latinLnBrk="0" hangingPunct="1">
        <a:defRPr kumimoji="1" sz="2900" kern="1200">
          <a:solidFill>
            <a:schemeClr val="tx1"/>
          </a:solidFill>
          <a:latin typeface="+mn-lt"/>
          <a:ea typeface="+mn-ea"/>
          <a:cs typeface="+mn-cs"/>
        </a:defRPr>
      </a:lvl3pPr>
      <a:lvl4pPr marL="2207042" algn="l" defTabSz="735681" rtl="0" eaLnBrk="1" latinLnBrk="0" hangingPunct="1">
        <a:defRPr kumimoji="1" sz="2900" kern="1200">
          <a:solidFill>
            <a:schemeClr val="tx1"/>
          </a:solidFill>
          <a:latin typeface="+mn-lt"/>
          <a:ea typeface="+mn-ea"/>
          <a:cs typeface="+mn-cs"/>
        </a:defRPr>
      </a:lvl4pPr>
      <a:lvl5pPr marL="2942722" algn="l" defTabSz="735681" rtl="0" eaLnBrk="1" latinLnBrk="0" hangingPunct="1">
        <a:defRPr kumimoji="1" sz="2900" kern="1200">
          <a:solidFill>
            <a:schemeClr val="tx1"/>
          </a:solidFill>
          <a:latin typeface="+mn-lt"/>
          <a:ea typeface="+mn-ea"/>
          <a:cs typeface="+mn-cs"/>
        </a:defRPr>
      </a:lvl5pPr>
      <a:lvl6pPr marL="3678403" algn="l" defTabSz="735681" rtl="0" eaLnBrk="1" latinLnBrk="0" hangingPunct="1">
        <a:defRPr kumimoji="1" sz="2900" kern="1200">
          <a:solidFill>
            <a:schemeClr val="tx1"/>
          </a:solidFill>
          <a:latin typeface="+mn-lt"/>
          <a:ea typeface="+mn-ea"/>
          <a:cs typeface="+mn-cs"/>
        </a:defRPr>
      </a:lvl6pPr>
      <a:lvl7pPr marL="4414083" algn="l" defTabSz="735681" rtl="0" eaLnBrk="1" latinLnBrk="0" hangingPunct="1">
        <a:defRPr kumimoji="1" sz="2900" kern="1200">
          <a:solidFill>
            <a:schemeClr val="tx1"/>
          </a:solidFill>
          <a:latin typeface="+mn-lt"/>
          <a:ea typeface="+mn-ea"/>
          <a:cs typeface="+mn-cs"/>
        </a:defRPr>
      </a:lvl7pPr>
      <a:lvl8pPr marL="5149764" algn="l" defTabSz="735681" rtl="0" eaLnBrk="1" latinLnBrk="0" hangingPunct="1">
        <a:defRPr kumimoji="1" sz="2900" kern="1200">
          <a:solidFill>
            <a:schemeClr val="tx1"/>
          </a:solidFill>
          <a:latin typeface="+mn-lt"/>
          <a:ea typeface="+mn-ea"/>
          <a:cs typeface="+mn-cs"/>
        </a:defRPr>
      </a:lvl8pPr>
      <a:lvl9pPr marL="5885444" algn="l" defTabSz="735681" rtl="0" eaLnBrk="1" latinLnBrk="0" hangingPunct="1">
        <a:defRPr kumimoji="1" sz="2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4" Type="http://schemas.openxmlformats.org/officeDocument/2006/relationships/image" Target="../media/image3.emf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t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図 3" descr="2.ti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00" y="0"/>
            <a:ext cx="15020494" cy="10625138"/>
          </a:xfrm>
          <a:prstGeom prst="rect">
            <a:avLst/>
          </a:prstGeom>
        </p:spPr>
      </p:pic>
      <p:pic>
        <p:nvPicPr>
          <p:cNvPr id="5" name="図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92398" y="635676"/>
            <a:ext cx="5067300" cy="5854700"/>
          </a:xfrm>
          <a:prstGeom prst="rect">
            <a:avLst/>
          </a:prstGeom>
        </p:spPr>
      </p:pic>
      <p:pic>
        <p:nvPicPr>
          <p:cNvPr id="6" name="図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2000" y="9134856"/>
            <a:ext cx="13589000" cy="101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8653387"/>
      </p:ext>
    </p:extLst>
  </p:cSld>
  <p:clrMapOvr>
    <a:masterClrMapping/>
  </p:clrMapOvr>
</p:sld>
</file>

<file path=ppt/theme/theme1.xml><?xml version="1.0" encoding="utf-8"?>
<a:theme xmlns:a="http://schemas.openxmlformats.org/drawingml/2006/main" name="ホワイ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Macintosh PowerPoint</Application>
  <PresentationFormat>ユーザー設定</PresentationFormat>
  <Paragraphs>0</Paragraphs>
  <Slides>1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2" baseType="lpstr">
      <vt:lpstr>ホワイト</vt:lpstr>
      <vt:lpstr>PowerPoint プレゼンテーション</vt:lpstr>
    </vt:vector>
  </TitlesOfParts>
  <Company>Vision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佐藤 隆人</dc:creator>
  <cp:lastModifiedBy>佐藤 隆人</cp:lastModifiedBy>
  <cp:revision>1</cp:revision>
  <dcterms:created xsi:type="dcterms:W3CDTF">2015-03-02T02:10:34Z</dcterms:created>
  <dcterms:modified xsi:type="dcterms:W3CDTF">2015-03-02T02:13:22Z</dcterms:modified>
</cp:coreProperties>
</file>